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63" r:id="rId3"/>
    <p:sldMasterId id="2147483664" r:id="rId4"/>
    <p:sldMasterId id="2147483665" r:id="rId5"/>
    <p:sldMasterId id="2147483666" r:id="rId6"/>
    <p:sldMasterId id="2147483667" r:id="rId7"/>
    <p:sldMasterId id="2147483668" r:id="rId8"/>
  </p:sldMasterIdLst>
  <p:notesMasterIdLst>
    <p:notesMasterId r:id="rId15"/>
  </p:notesMasterIdLst>
  <p:sldIdLst>
    <p:sldId id="256" r:id="rId9"/>
    <p:sldId id="257" r:id="rId10"/>
    <p:sldId id="259" r:id="rId11"/>
    <p:sldId id="260" r:id="rId12"/>
    <p:sldId id="261" r:id="rId13"/>
    <p:sldId id="262" r:id="rId14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B398"/>
    <a:srgbClr val="262626"/>
    <a:srgbClr val="2A2A2A"/>
    <a:srgbClr val="FB9400"/>
    <a:srgbClr val="FFD579"/>
    <a:srgbClr val="DAA33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361"/>
    <p:restoredTop sz="94960"/>
  </p:normalViewPr>
  <p:slideViewPr>
    <p:cSldViewPr snapToGrid="0" snapToObjects="1">
      <p:cViewPr varScale="1">
        <p:scale>
          <a:sx n="166" d="100"/>
          <a:sy n="166" d="100"/>
        </p:scale>
        <p:origin x="42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5A86BCFD-2440-4DE5-B1EF-67DF10293244}"/>
    <pc:docChg chg="modSld">
      <pc:chgData name="" userId="" providerId="" clId="Web-{5A86BCFD-2440-4DE5-B1EF-67DF10293244}" dt="2018-08-04T00:55:05.040" v="287" actId="20577"/>
      <pc:docMkLst>
        <pc:docMk/>
      </pc:docMkLst>
      <pc:sldChg chg="modSp">
        <pc:chgData name="" userId="" providerId="" clId="Web-{5A86BCFD-2440-4DE5-B1EF-67DF10293244}" dt="2018-08-04T00:42:44.379" v="36" actId="20577"/>
        <pc:sldMkLst>
          <pc:docMk/>
          <pc:sldMk cId="928225609" sldId="257"/>
        </pc:sldMkLst>
        <pc:spChg chg="mod">
          <ac:chgData name="" userId="" providerId="" clId="Web-{5A86BCFD-2440-4DE5-B1EF-67DF10293244}" dt="2018-08-04T00:42:44.379" v="36" actId="20577"/>
          <ac:spMkLst>
            <pc:docMk/>
            <pc:sldMk cId="928225609" sldId="257"/>
            <ac:spMk id="3" creationId="{00000000-0000-0000-0000-000000000000}"/>
          </ac:spMkLst>
        </pc:spChg>
      </pc:sldChg>
      <pc:sldChg chg="modSp">
        <pc:chgData name="" userId="" providerId="" clId="Web-{5A86BCFD-2440-4DE5-B1EF-67DF10293244}" dt="2018-08-04T00:46:16.619" v="92" actId="20577"/>
        <pc:sldMkLst>
          <pc:docMk/>
          <pc:sldMk cId="960094470" sldId="259"/>
        </pc:sldMkLst>
        <pc:spChg chg="mod">
          <ac:chgData name="" userId="" providerId="" clId="Web-{5A86BCFD-2440-4DE5-B1EF-67DF10293244}" dt="2018-08-04T00:46:16.619" v="92" actId="20577"/>
          <ac:spMkLst>
            <pc:docMk/>
            <pc:sldMk cId="960094470" sldId="259"/>
            <ac:spMk id="3" creationId="{00000000-0000-0000-0000-000000000000}"/>
          </ac:spMkLst>
        </pc:spChg>
      </pc:sldChg>
      <pc:sldChg chg="modSp">
        <pc:chgData name="" userId="" providerId="" clId="Web-{5A86BCFD-2440-4DE5-B1EF-67DF10293244}" dt="2018-08-04T00:52:06.880" v="194" actId="20577"/>
        <pc:sldMkLst>
          <pc:docMk/>
          <pc:sldMk cId="1753708269" sldId="260"/>
        </pc:sldMkLst>
        <pc:spChg chg="mod">
          <ac:chgData name="" userId="" providerId="" clId="Web-{5A86BCFD-2440-4DE5-B1EF-67DF10293244}" dt="2018-08-04T00:52:06.880" v="194" actId="20577"/>
          <ac:spMkLst>
            <pc:docMk/>
            <pc:sldMk cId="1753708269" sldId="260"/>
            <ac:spMk id="3" creationId="{00000000-0000-0000-0000-000000000000}"/>
          </ac:spMkLst>
        </pc:spChg>
      </pc:sldChg>
      <pc:sldChg chg="modSp">
        <pc:chgData name="" userId="" providerId="" clId="Web-{5A86BCFD-2440-4DE5-B1EF-67DF10293244}" dt="2018-08-04T00:55:05.024" v="286" actId="20577"/>
        <pc:sldMkLst>
          <pc:docMk/>
          <pc:sldMk cId="4110663189" sldId="261"/>
        </pc:sldMkLst>
        <pc:spChg chg="mod">
          <ac:chgData name="" userId="" providerId="" clId="Web-{5A86BCFD-2440-4DE5-B1EF-67DF10293244}" dt="2018-08-04T00:55:05.024" v="286" actId="20577"/>
          <ac:spMkLst>
            <pc:docMk/>
            <pc:sldMk cId="4110663189" sldId="261"/>
            <ac:spMk id="3" creationId="{00000000-0000-0000-0000-000000000000}"/>
          </ac:spMkLst>
        </pc:spChg>
      </pc:sldChg>
    </pc:docChg>
  </pc:docChgLst>
  <pc:docChgLst>
    <pc:chgData clId="Web-{36143F0D-52C6-4DBF-B015-6B56AA1B95CA}"/>
    <pc:docChg chg="modSld">
      <pc:chgData name="" userId="" providerId="" clId="Web-{36143F0D-52C6-4DBF-B015-6B56AA1B95CA}" dt="2018-08-07T14:21:15.494" v="3" actId="14100"/>
      <pc:docMkLst>
        <pc:docMk/>
      </pc:docMkLst>
      <pc:sldChg chg="modSp">
        <pc:chgData name="" userId="" providerId="" clId="Web-{36143F0D-52C6-4DBF-B015-6B56AA1B95CA}" dt="2018-08-07T14:21:15.494" v="3" actId="14100"/>
        <pc:sldMkLst>
          <pc:docMk/>
          <pc:sldMk cId="1753708269" sldId="260"/>
        </pc:sldMkLst>
        <pc:spChg chg="mod">
          <ac:chgData name="" userId="" providerId="" clId="Web-{36143F0D-52C6-4DBF-B015-6B56AA1B95CA}" dt="2018-08-07T14:21:15.494" v="3" actId="14100"/>
          <ac:spMkLst>
            <pc:docMk/>
            <pc:sldMk cId="1753708269" sldId="260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j-lt"/>
        <a:ea typeface="+mj-ea"/>
        <a:cs typeface="+mj-cs"/>
        <a:sym typeface="Calibri"/>
      </a:defRPr>
    </a:lvl1pPr>
    <a:lvl2pPr indent="228600" defTabSz="457200" latinLnBrk="0">
      <a:defRPr sz="1200">
        <a:latin typeface="+mj-lt"/>
        <a:ea typeface="+mj-ea"/>
        <a:cs typeface="+mj-cs"/>
        <a:sym typeface="Calibri"/>
      </a:defRPr>
    </a:lvl2pPr>
    <a:lvl3pPr indent="457200" defTabSz="457200" latinLnBrk="0">
      <a:defRPr sz="1200">
        <a:latin typeface="+mj-lt"/>
        <a:ea typeface="+mj-ea"/>
        <a:cs typeface="+mj-cs"/>
        <a:sym typeface="Calibri"/>
      </a:defRPr>
    </a:lvl3pPr>
    <a:lvl4pPr indent="685800" defTabSz="457200" latinLnBrk="0">
      <a:defRPr sz="1200">
        <a:latin typeface="+mj-lt"/>
        <a:ea typeface="+mj-ea"/>
        <a:cs typeface="+mj-cs"/>
        <a:sym typeface="Calibri"/>
      </a:defRPr>
    </a:lvl4pPr>
    <a:lvl5pPr indent="914400" defTabSz="457200" latinLnBrk="0">
      <a:defRPr sz="1200">
        <a:latin typeface="+mj-lt"/>
        <a:ea typeface="+mj-ea"/>
        <a:cs typeface="+mj-cs"/>
        <a:sym typeface="Calibri"/>
      </a:defRPr>
    </a:lvl5pPr>
    <a:lvl6pPr indent="1143000" defTabSz="457200" latinLnBrk="0">
      <a:defRPr sz="1200">
        <a:latin typeface="+mj-lt"/>
        <a:ea typeface="+mj-ea"/>
        <a:cs typeface="+mj-cs"/>
        <a:sym typeface="Calibri"/>
      </a:defRPr>
    </a:lvl6pPr>
    <a:lvl7pPr indent="1371600" defTabSz="457200" latinLnBrk="0">
      <a:defRPr sz="1200">
        <a:latin typeface="+mj-lt"/>
        <a:ea typeface="+mj-ea"/>
        <a:cs typeface="+mj-cs"/>
        <a:sym typeface="Calibri"/>
      </a:defRPr>
    </a:lvl7pPr>
    <a:lvl8pPr indent="1600200" defTabSz="457200" latinLnBrk="0">
      <a:defRPr sz="1200">
        <a:latin typeface="+mj-lt"/>
        <a:ea typeface="+mj-ea"/>
        <a:cs typeface="+mj-cs"/>
        <a:sym typeface="Calibri"/>
      </a:defRPr>
    </a:lvl8pPr>
    <a:lvl9pPr indent="1828800" defTabSz="4572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Welcome – go over some terms and concepts of virtualization</a:t>
            </a:r>
          </a:p>
          <a:p>
            <a:r>
              <a:rPr lang="en-US" dirty="0"/>
              <a:t>No doubt many of you have already used virtualization in some format or another (whether you were aware of it or not). </a:t>
            </a:r>
          </a:p>
          <a:p>
            <a:r>
              <a:rPr lang="en-US" dirty="0"/>
              <a:t>It’s good for us to have a base understanding of virtualization and what it’s trying to accomplish. as we begin the virtualization section </a:t>
            </a:r>
            <a:r>
              <a:rPr lang="en-US" dirty="0" err="1"/>
              <a:t>lpic</a:t>
            </a:r>
            <a:r>
              <a:rPr lang="en-US" dirty="0"/>
              <a:t> 304</a:t>
            </a:r>
          </a:p>
        </p:txBody>
      </p:sp>
    </p:spTree>
    <p:extLst>
      <p:ext uri="{BB962C8B-B14F-4D97-AF65-F5344CB8AC3E}">
        <p14:creationId xmlns:p14="http://schemas.microsoft.com/office/powerpoint/2010/main" val="1624438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We’ve all heard of virtual reality which allows you to interact in a world that is very similar to the physical world</a:t>
            </a:r>
          </a:p>
          <a:p>
            <a:r>
              <a:rPr lang="en-US" dirty="0"/>
              <a:t>In Regards to computing, the primary goal…</a:t>
            </a:r>
          </a:p>
          <a:p>
            <a:r>
              <a:rPr lang="en-US" dirty="0"/>
              <a:t>Uses the core for resources</a:t>
            </a:r>
          </a:p>
          <a:p>
            <a:r>
              <a:rPr lang="en-US" dirty="0"/>
              <a:t>This is accomplished through an abstraction layer hypervisor or </a:t>
            </a:r>
            <a:r>
              <a:rPr lang="en-US" dirty="0" err="1"/>
              <a:t>vmm</a:t>
            </a:r>
            <a:endParaRPr lang="en-US" dirty="0"/>
          </a:p>
          <a:p>
            <a:r>
              <a:rPr lang="en-US" dirty="0"/>
              <a:t>One of the great thing about </a:t>
            </a:r>
            <a:r>
              <a:rPr lang="en-US" dirty="0" err="1"/>
              <a:t>virt</a:t>
            </a:r>
            <a:r>
              <a:rPr lang="en-US" dirty="0"/>
              <a:t> is that it doesn’t tie you down to a particular OS</a:t>
            </a:r>
          </a:p>
          <a:p>
            <a:r>
              <a:rPr lang="en-US" dirty="0"/>
              <a:t>Caveat x86 arch. Talk about it later on in the vid</a:t>
            </a:r>
          </a:p>
        </p:txBody>
      </p:sp>
    </p:spTree>
    <p:extLst>
      <p:ext uri="{BB962C8B-B14F-4D97-AF65-F5344CB8AC3E}">
        <p14:creationId xmlns:p14="http://schemas.microsoft.com/office/powerpoint/2010/main" val="3799489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Simulation more concerned with the state of something</a:t>
            </a:r>
          </a:p>
          <a:p>
            <a:r>
              <a:rPr lang="en-US" dirty="0"/>
              <a:t>Emulation is trying to reproduce all the components of that environment</a:t>
            </a:r>
          </a:p>
          <a:p>
            <a:r>
              <a:rPr lang="en-US" dirty="0"/>
              <a:t>Emulation tends to have a heavy performance penalty.</a:t>
            </a:r>
          </a:p>
          <a:p>
            <a:r>
              <a:rPr lang="en-US" sz="1200" b="0" i="0" u="none" strike="noStrike" dirty="0">
                <a:effectLst/>
                <a:latin typeface="+mj-lt"/>
                <a:ea typeface="+mj-ea"/>
                <a:cs typeface="+mj-cs"/>
                <a:sym typeface="Calibri"/>
              </a:rPr>
              <a:t>Emulation seeks to imitate a hardware/software environment that doesn’t exist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Sympath</a:t>
            </a:r>
            <a:r>
              <a:rPr lang="en-US" dirty="0"/>
              <a:t> vs empathy 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214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Giving multiple operating system kernels access to ring 0 is a recipe for disaster</a:t>
            </a:r>
          </a:p>
          <a:p>
            <a:r>
              <a:rPr lang="en-US" dirty="0"/>
              <a:t>The Hypervisor sits below ring 0 so that each guest operating system can run as if it was the only OS on the hardware</a:t>
            </a:r>
          </a:p>
        </p:txBody>
      </p:sp>
    </p:spTree>
    <p:extLst>
      <p:ext uri="{BB962C8B-B14F-4D97-AF65-F5344CB8AC3E}">
        <p14:creationId xmlns:p14="http://schemas.microsoft.com/office/powerpoint/2010/main" val="29178882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Hypervisor sits below ring 0 so that each guest operating system can run as if it was the only OS on the hardware</a:t>
            </a:r>
          </a:p>
        </p:txBody>
      </p:sp>
    </p:spTree>
    <p:extLst>
      <p:ext uri="{BB962C8B-B14F-4D97-AF65-F5344CB8AC3E}">
        <p14:creationId xmlns:p14="http://schemas.microsoft.com/office/powerpoint/2010/main" val="20774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icture 5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566244"/>
            <a:ext cx="6400800" cy="719018"/>
          </a:xfrm>
          <a:prstGeom prst="rect">
            <a:avLst/>
          </a:prstGeom>
          <a:solidFill>
            <a:srgbClr val="000000">
              <a:alpha val="41000"/>
            </a:srgbClr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>
            <a:noAutofit/>
          </a:bodyPr>
          <a:lstStyle>
            <a:lvl1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Omnes Light" charset="0"/>
                <a:ea typeface="Omnes Light" charset="0"/>
                <a:cs typeface="Omnes Light" charset="0"/>
                <a:sym typeface="Omnes Light"/>
              </a:defRPr>
            </a:lvl1pPr>
            <a:lvl2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600" b="0" i="0" u="none" strike="noStrike" cap="none" spc="0" normalizeH="0" baseline="0" dirty="0">
                <a:ln>
                  <a:noFill/>
                </a:ln>
                <a:solidFill>
                  <a:srgbClr val="FB9400"/>
                </a:solidFill>
                <a:effectLst/>
                <a:uFillTx/>
                <a:latin typeface="Omnes Light" charset="0"/>
                <a:ea typeface="Omnes Light" charset="0"/>
                <a:cs typeface="Omnes Light" charset="0"/>
                <a:sym typeface="Omnes Light"/>
              </a:defRPr>
            </a:lvl2pPr>
            <a:lvl3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600" b="0" i="0" u="none" strike="noStrike" cap="none" spc="0" normalizeH="0" baseline="0" dirty="0">
                <a:ln>
                  <a:noFill/>
                </a:ln>
                <a:solidFill>
                  <a:srgbClr val="FB9400"/>
                </a:solidFill>
                <a:effectLst/>
                <a:uFillTx/>
                <a:latin typeface="Omnes Light" charset="0"/>
                <a:ea typeface="Omnes Light" charset="0"/>
                <a:cs typeface="Omnes Light" charset="0"/>
                <a:sym typeface="Omnes Light"/>
              </a:defRPr>
            </a:lvl3pPr>
            <a:lvl4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600" b="0" i="0" u="none" strike="noStrike" cap="none" spc="0" normalizeH="0" baseline="0" dirty="0">
                <a:ln>
                  <a:noFill/>
                </a:ln>
                <a:solidFill>
                  <a:srgbClr val="FB9400"/>
                </a:solidFill>
                <a:effectLst/>
                <a:uFillTx/>
                <a:latin typeface="Omnes Light" charset="0"/>
                <a:ea typeface="Omnes Light" charset="0"/>
                <a:cs typeface="Omnes Light" charset="0"/>
                <a:sym typeface="Omnes Light"/>
              </a:defRPr>
            </a:lvl4pPr>
            <a:lvl5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600" b="0" i="0" u="none" strike="noStrike" cap="none" spc="0" normalizeH="0" baseline="0" dirty="0">
                <a:ln>
                  <a:noFill/>
                </a:ln>
                <a:solidFill>
                  <a:srgbClr val="FB9400"/>
                </a:solidFill>
                <a:effectLst/>
                <a:uFillTx/>
                <a:latin typeface="Omnes Light" charset="0"/>
                <a:ea typeface="Omnes Light" charset="0"/>
                <a:cs typeface="Omnes Light" charset="0"/>
                <a:sym typeface="Omnes Light"/>
              </a:defRPr>
            </a:lvl5pPr>
          </a:lstStyle>
          <a:p>
            <a:pPr marL="0" lvl="0" indent="0" fontAlgn="auto" hangingPunct="0">
              <a:spcBef>
                <a:spcPts val="0"/>
              </a:spcBef>
              <a:buSzTx/>
              <a:buFontTx/>
              <a:buNone/>
            </a:pPr>
            <a:r>
              <a:rPr lang="en-US"/>
              <a:t>Edit Master text styles</a:t>
            </a:r>
          </a:p>
        </p:txBody>
      </p:sp>
      <p:pic>
        <p:nvPicPr>
          <p:cNvPr id="9" name="Picture 9" descr="Picture 9"/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4259231" y="976402"/>
            <a:ext cx="625526" cy="604566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1197864" y="1909228"/>
            <a:ext cx="6748272" cy="1106424"/>
          </a:xfrm>
          <a:prstGeom prst="rect">
            <a:avLst/>
          </a:prstGeom>
        </p:spPr>
        <p:txBody>
          <a:bodyPr lIns="45720">
            <a:noAutofit/>
          </a:bodyPr>
          <a:lstStyle>
            <a:lvl1pPr algn="ctr">
              <a:defRPr sz="5400" b="0" i="0">
                <a:latin typeface="Omnes ExtraLight" charset="0"/>
                <a:ea typeface="Omnes ExtraLight" charset="0"/>
                <a:cs typeface="Omnes ExtraLigh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9" descr="Picture 9"/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4259231" y="976402"/>
            <a:ext cx="625526" cy="6045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Text"/>
          <p:cNvSpPr txBox="1">
            <a:spLocks noGrp="1"/>
          </p:cNvSpPr>
          <p:nvPr>
            <p:ph type="title"/>
          </p:nvPr>
        </p:nvSpPr>
        <p:spPr>
          <a:xfrm>
            <a:off x="309226" y="196183"/>
            <a:ext cx="8582531" cy="4349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62516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309226" y="196183"/>
            <a:ext cx="8582531" cy="4349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406214563"/>
              </p:ext>
            </p:extLst>
          </p:nvPr>
        </p:nvGraphicFramePr>
        <p:xfrm>
          <a:off x="309224" y="834950"/>
          <a:ext cx="8582532" cy="2426652"/>
        </p:xfrm>
        <a:graphic>
          <a:graphicData uri="http://schemas.openxmlformats.org/drawingml/2006/table">
            <a:tbl>
              <a:tblPr firstRow="1" bandRow="1">
                <a:effectLst>
                  <a:outerShdw blurRad="139700" dist="215900" dir="3600000" algn="ctr" rotWithShape="0">
                    <a:schemeClr val="tx1">
                      <a:alpha val="79000"/>
                    </a:schemeClr>
                  </a:outerShdw>
                </a:effectLst>
                <a:tableStyleId>{5940675A-B579-460E-94D1-54222C63F5DA}</a:tableStyleId>
              </a:tblPr>
              <a:tblGrid>
                <a:gridCol w="28608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08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08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4442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bg1"/>
                          </a:solidFill>
                          <a:latin typeface="Omnes Light" charset="0"/>
                          <a:ea typeface="Omnes Light" charset="0"/>
                          <a:cs typeface="Omnes Light" charset="0"/>
                        </a:rPr>
                        <a:t>TITLE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bg1"/>
                          </a:solidFill>
                          <a:latin typeface="Omnes Light" charset="0"/>
                          <a:ea typeface="Omnes Light" charset="0"/>
                          <a:cs typeface="Omnes Light" charset="0"/>
                        </a:rPr>
                        <a:t>TITLE HERE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chemeClr val="bg1"/>
                          </a:solidFill>
                          <a:latin typeface="Omnes Light" charset="0"/>
                          <a:ea typeface="Omnes Light" charset="0"/>
                          <a:cs typeface="Omnes Light" charset="0"/>
                        </a:rPr>
                        <a:t>TITLE HERE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442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Copy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Copy Here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Copy Here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4442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Copy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Copy Here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Copy Here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4442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Copy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Copy Here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Copy Here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4442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Copy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Copy Here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Copy Here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4442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Copy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Copy Here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Copy Here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Text"/>
          <p:cNvSpPr txBox="1">
            <a:spLocks noGrp="1"/>
          </p:cNvSpPr>
          <p:nvPr>
            <p:ph type="title"/>
          </p:nvPr>
        </p:nvSpPr>
        <p:spPr>
          <a:xfrm>
            <a:off x="309226" y="196183"/>
            <a:ext cx="8582531" cy="4349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Body Level One…"/>
          <p:cNvSpPr txBox="1">
            <a:spLocks noGrp="1"/>
          </p:cNvSpPr>
          <p:nvPr>
            <p:ph type="body" sz="half" idx="10" hasCustomPrompt="1"/>
          </p:nvPr>
        </p:nvSpPr>
        <p:spPr>
          <a:xfrm>
            <a:off x="309226" y="799200"/>
            <a:ext cx="8582530" cy="446400"/>
          </a:xfrm>
          <a:prstGeom prst="rect">
            <a:avLst/>
          </a:prstGeom>
          <a:solidFill>
            <a:srgbClr val="2A2A2A"/>
          </a:solidFill>
        </p:spPr>
        <p:txBody>
          <a:bodyPr>
            <a:normAutofit/>
          </a:bodyPr>
          <a:lstStyle>
            <a:lvl1pPr>
              <a:spcBef>
                <a:spcPts val="600"/>
              </a:spcBef>
              <a:defRPr sz="1400"/>
            </a:lvl1pPr>
            <a:lvl2pPr marL="790575" indent="-333375">
              <a:spcBef>
                <a:spcPts val="600"/>
              </a:spcBef>
              <a:defRPr sz="1200"/>
            </a:lvl2pPr>
            <a:lvl3pPr marL="1234438" indent="-320038">
              <a:spcBef>
                <a:spcPts val="600"/>
              </a:spcBef>
              <a:defRPr sz="1200"/>
            </a:lvl3pPr>
            <a:lvl4pPr marL="1727200" indent="-355600">
              <a:spcBef>
                <a:spcPts val="600"/>
              </a:spcBef>
              <a:defRPr sz="1200"/>
            </a:lvl4pPr>
            <a:lvl5pPr marL="2184400" indent="-355600">
              <a:spcBef>
                <a:spcPts val="60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309226" y="1375200"/>
            <a:ext cx="8582530" cy="2880000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9" name="Title Text"/>
          <p:cNvSpPr txBox="1">
            <a:spLocks/>
          </p:cNvSpPr>
          <p:nvPr userDrawn="1"/>
        </p:nvSpPr>
        <p:spPr>
          <a:xfrm>
            <a:off x="4045936" y="2635200"/>
            <a:ext cx="1109109" cy="36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Autofit/>
          </a:bodyPr>
          <a:lstStyle>
            <a:lvl1pPr marL="0" marR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Omnes Light" charset="0"/>
                <a:ea typeface="Omnes Light" charset="0"/>
                <a:cs typeface="Omnes Light" charset="0"/>
                <a:sym typeface="Calibri"/>
              </a:defRPr>
            </a:lvl1pPr>
            <a:lvl2pPr marL="0" marR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r>
              <a:rPr lang="en-US" sz="1400" dirty="0">
                <a:solidFill>
                  <a:schemeClr val="bg2"/>
                </a:solidFill>
              </a:rPr>
              <a:t>Insert</a:t>
            </a:r>
            <a:r>
              <a:rPr lang="en-US" sz="1400" baseline="0" dirty="0">
                <a:solidFill>
                  <a:schemeClr val="bg2"/>
                </a:solidFill>
              </a:rPr>
              <a:t> </a:t>
            </a:r>
            <a:r>
              <a:rPr lang="en-US" sz="1400" dirty="0">
                <a:solidFill>
                  <a:schemeClr val="bg2"/>
                </a:solidFill>
              </a:rPr>
              <a:t>Picture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9" descr="Picture 9"/>
          <p:cNvPicPr>
            <a:picLocks noChangeAspect="1"/>
          </p:cNvPicPr>
          <p:nvPr userDrawn="1"/>
        </p:nvPicPr>
        <p:blipFill>
          <a:blip r:embed="rId6">
            <a:alphaModFix amt="20000"/>
            <a:extLst/>
          </a:blip>
          <a:stretch>
            <a:fillRect/>
          </a:stretch>
        </p:blipFill>
        <p:spPr>
          <a:xfrm>
            <a:off x="6891436" y="4767405"/>
            <a:ext cx="236025" cy="228116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309226" y="196183"/>
            <a:ext cx="8582531" cy="4349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rPr lang="en-US" dirty="0"/>
              <a:t>TITLE TEXT</a:t>
            </a:r>
          </a:p>
        </p:txBody>
      </p:sp>
      <p:sp>
        <p:nvSpPr>
          <p:cNvPr id="10" name="Text Placeholder 5"/>
          <p:cNvSpPr txBox="1">
            <a:spLocks/>
          </p:cNvSpPr>
          <p:nvPr userDrawn="1"/>
        </p:nvSpPr>
        <p:spPr>
          <a:xfrm>
            <a:off x="7142333" y="4765260"/>
            <a:ext cx="1749425" cy="25715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marR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/>
              <a:buNone/>
              <a:tabLst/>
              <a:defRPr kumimoji="0" lang="en-US" sz="1000" b="1" i="0" u="none" strike="noStrike" cap="none" spc="0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uFillTx/>
                <a:latin typeface="Omnes Semibold" charset="0"/>
                <a:ea typeface="Omnes Semibold" charset="0"/>
                <a:cs typeface="Omnes Semibold" charset="0"/>
                <a:sym typeface="Omnes SemiBold"/>
              </a:defRPr>
            </a:lvl1pPr>
            <a:lvl2pPr marL="9525" marR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kumimoji="0" sz="1100" b="0" i="0" u="none" strike="noStrike" cap="none" spc="0" normalizeH="0" baseline="0" dirty="0">
                <a:ln>
                  <a:noFill/>
                </a:ln>
                <a:solidFill>
                  <a:srgbClr val="A6A6A6"/>
                </a:solidFill>
                <a:effectLst/>
                <a:uFillTx/>
                <a:latin typeface="Omnes Light"/>
                <a:ea typeface="Omnes Light"/>
                <a:cs typeface="Omnes Light"/>
                <a:sym typeface="Helvetica"/>
              </a:defRPr>
            </a:lvl2pPr>
            <a:lvl3pPr marL="687388" marR="0" indent="-201613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kumimoji="0" sz="1100" b="0" i="0" u="none" strike="noStrike" cap="none" spc="0" normalizeH="0" baseline="0" dirty="0">
                <a:ln>
                  <a:noFill/>
                </a:ln>
                <a:solidFill>
                  <a:srgbClr val="A6A6A6"/>
                </a:solidFill>
                <a:effectLst/>
                <a:uFillTx/>
                <a:latin typeface="Omnes Light"/>
                <a:ea typeface="Omnes Light"/>
                <a:cs typeface="Omnes Light"/>
                <a:sym typeface="Helvetica"/>
              </a:defRPr>
            </a:lvl3pPr>
            <a:lvl4pPr marL="1737360" marR="0" indent="-365760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4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Omnes Light" charset="0"/>
                <a:ea typeface="Omnes Light" charset="0"/>
                <a:cs typeface="Omnes Light" charset="0"/>
                <a:sym typeface="Calibri"/>
              </a:defRPr>
            </a:lvl4pPr>
            <a:lvl5pPr marL="2194560" marR="0" indent="-365760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14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Omnes Light" charset="0"/>
                <a:ea typeface="Omnes Light" charset="0"/>
                <a:cs typeface="Omnes Light" charset="0"/>
                <a:sym typeface="Calibri"/>
              </a:defRPr>
            </a:lvl5pPr>
            <a:lvl6pPr marL="2651760" marR="0" indent="-365760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108960" marR="0" indent="-365760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66159" marR="0" indent="-365759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23359" marR="0" indent="-365759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r>
              <a:rPr lang="en-US" dirty="0"/>
              <a:t>LPIC-3 304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58001" y="820270"/>
            <a:ext cx="8533757" cy="3603811"/>
          </a:xfrm>
          <a:prstGeom prst="rect">
            <a:avLst/>
          </a:prstGeom>
          <a:solidFill>
            <a:srgbClr val="2A2A2A"/>
          </a:solidFill>
          <a:effectLst>
            <a:outerShdw blurRad="139700" dist="215900" dir="3660000" algn="ctr" rotWithShape="0">
              <a:srgbClr val="000000">
                <a:alpha val="79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traight Connector 8"/>
          <p:cNvSpPr/>
          <p:nvPr userDrawn="1"/>
        </p:nvSpPr>
        <p:spPr>
          <a:xfrm>
            <a:off x="6871475" y="4684065"/>
            <a:ext cx="2020283" cy="1"/>
          </a:xfrm>
          <a:prstGeom prst="line">
            <a:avLst/>
          </a:prstGeom>
          <a:ln>
            <a:solidFill>
              <a:srgbClr val="595959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8" name="Rectangle 7"/>
          <p:cNvSpPr/>
          <p:nvPr userDrawn="1"/>
        </p:nvSpPr>
        <p:spPr>
          <a:xfrm>
            <a:off x="6885348" y="4672258"/>
            <a:ext cx="246235" cy="20117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9" name="Picture 14" descr="Picture 14"/>
          <p:cNvPicPr>
            <a:picLocks noChangeAspect="1"/>
          </p:cNvPicPr>
          <p:nvPr userDrawn="1"/>
        </p:nvPicPr>
        <p:blipFill rotWithShape="1">
          <a:blip r:embed="rId7">
            <a:extLst/>
          </a:blip>
          <a:srcRect t="495" r="53704"/>
          <a:stretch/>
        </p:blipFill>
        <p:spPr>
          <a:xfrm>
            <a:off x="337830" y="4613209"/>
            <a:ext cx="1699290" cy="380448"/>
          </a:xfrm>
          <a:prstGeom prst="rect">
            <a:avLst/>
          </a:prstGeom>
          <a:ln w="12700">
            <a:miter lim="4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4" r:id="rId3"/>
    <p:sldLayoutId id="2147483657" r:id="rId4"/>
  </p:sldLayoutIdLst>
  <p:transition spd="med"/>
  <p:txStyles>
    <p:titleStyle>
      <a:lvl1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bg1"/>
          </a:solidFill>
          <a:uFillTx/>
          <a:latin typeface="Omnes Light" charset="0"/>
          <a:ea typeface="Omnes Light" charset="0"/>
          <a:cs typeface="Omnes Light" charset="0"/>
          <a:sym typeface="Calibri"/>
        </a:defRPr>
      </a:lvl1pPr>
      <a:lvl2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Pct val="100000"/>
        <a:buFont typeface="Arial"/>
        <a:buNone/>
        <a:tabLst/>
        <a:defRPr sz="1400" b="0" i="0" u="none" strike="noStrike" cap="none" spc="0" baseline="0">
          <a:ln>
            <a:noFill/>
          </a:ln>
          <a:solidFill>
            <a:srgbClr val="1BB398"/>
          </a:solidFill>
          <a:uFillTx/>
          <a:latin typeface="Omnes Light" charset="0"/>
          <a:ea typeface="Omnes Light" charset="0"/>
          <a:cs typeface="Omnes Light" charset="0"/>
          <a:sym typeface="Calibri"/>
        </a:defRPr>
      </a:lvl1pPr>
      <a:lvl2pPr marL="9525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Tx/>
        <a:buNone/>
        <a:tabLst/>
        <a:defRPr kumimoji="0" sz="1200" b="0" i="0" u="none" strike="noStrike" cap="none" spc="0" normalizeH="0" baseline="0" dirty="0">
          <a:ln>
            <a:noFill/>
          </a:ln>
          <a:solidFill>
            <a:schemeClr val="bg1"/>
          </a:solidFill>
          <a:effectLst/>
          <a:uFillTx/>
          <a:latin typeface="Omnes Light"/>
          <a:ea typeface="Omnes Light"/>
          <a:cs typeface="Omnes Light"/>
          <a:sym typeface="Helvetica"/>
        </a:defRPr>
      </a:lvl2pPr>
      <a:lvl3pPr marL="687388" marR="0" indent="-201613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80000"/>
        <a:buFont typeface="Arial" charset="0"/>
        <a:buChar char="•"/>
        <a:tabLst/>
        <a:defRPr kumimoji="0" sz="1200" b="0" i="0" u="none" strike="noStrike" cap="none" spc="0" normalizeH="0" baseline="0" dirty="0">
          <a:ln>
            <a:noFill/>
          </a:ln>
          <a:solidFill>
            <a:schemeClr val="bg1">
              <a:lumMod val="65000"/>
            </a:schemeClr>
          </a:solidFill>
          <a:effectLst/>
          <a:uFillTx/>
          <a:latin typeface="Omnes Light"/>
          <a:ea typeface="Omnes Light"/>
          <a:cs typeface="Omnes Light"/>
          <a:sym typeface="Helvetica"/>
        </a:defRPr>
      </a:lvl3pPr>
      <a:lvl4pPr marL="1737360" marR="0" indent="-36576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70000"/>
        <a:buFont typeface="Arial"/>
        <a:buChar char="–"/>
        <a:tabLst/>
        <a:defRPr sz="1100" b="0" i="0" u="none" strike="noStrike" cap="none" spc="0" baseline="0">
          <a:ln>
            <a:noFill/>
          </a:ln>
          <a:solidFill>
            <a:schemeClr val="bg1"/>
          </a:solidFill>
          <a:uFillTx/>
          <a:latin typeface="Omnes Light" charset="0"/>
          <a:ea typeface="Omnes Light" charset="0"/>
          <a:cs typeface="Omnes Light" charset="0"/>
          <a:sym typeface="Calibri"/>
        </a:defRPr>
      </a:lvl4pPr>
      <a:lvl5pPr marL="2194560" marR="0" indent="-36576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70000"/>
        <a:buFont typeface="Wingdings" charset="2"/>
        <a:buChar char="§"/>
        <a:tabLst/>
        <a:defRPr sz="1100" b="0" i="0" u="none" strike="noStrike" cap="none" spc="0" baseline="0">
          <a:ln>
            <a:noFill/>
          </a:ln>
          <a:solidFill>
            <a:schemeClr val="bg1">
              <a:lumMod val="65000"/>
            </a:schemeClr>
          </a:solidFill>
          <a:uFillTx/>
          <a:latin typeface="Omnes Light" charset="0"/>
          <a:ea typeface="Omnes Light" charset="0"/>
          <a:cs typeface="Omnes Light" charset="0"/>
          <a:sym typeface="Calibri"/>
        </a:defRPr>
      </a:lvl5pPr>
      <a:lvl6pPr marL="2651760" marR="0" indent="-36576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9" descr="Picture 9"/>
          <p:cNvPicPr>
            <a:picLocks noChangeAspect="1"/>
          </p:cNvPicPr>
          <p:nvPr userDrawn="1"/>
        </p:nvPicPr>
        <p:blipFill>
          <a:blip r:embed="rId2">
            <a:alphaModFix amt="20000"/>
            <a:extLst/>
          </a:blip>
          <a:stretch>
            <a:fillRect/>
          </a:stretch>
        </p:blipFill>
        <p:spPr>
          <a:xfrm>
            <a:off x="6891436" y="4767405"/>
            <a:ext cx="236025" cy="228116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309226" y="196183"/>
            <a:ext cx="8582531" cy="4349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rPr lang="en-US" dirty="0"/>
              <a:t>TITLE TEXT</a:t>
            </a:r>
          </a:p>
        </p:txBody>
      </p:sp>
      <p:sp>
        <p:nvSpPr>
          <p:cNvPr id="10" name="Text Placeholder 5"/>
          <p:cNvSpPr txBox="1">
            <a:spLocks/>
          </p:cNvSpPr>
          <p:nvPr userDrawn="1"/>
        </p:nvSpPr>
        <p:spPr>
          <a:xfrm>
            <a:off x="7142333" y="4765260"/>
            <a:ext cx="1749425" cy="25715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marR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/>
              <a:buNone/>
              <a:tabLst/>
              <a:defRPr kumimoji="0" lang="en-US" sz="1000" b="1" i="0" u="none" strike="noStrike" cap="none" spc="0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uFillTx/>
                <a:latin typeface="Omnes Semibold" charset="0"/>
                <a:ea typeface="Omnes Semibold" charset="0"/>
                <a:cs typeface="Omnes Semibold" charset="0"/>
                <a:sym typeface="Omnes SemiBold"/>
              </a:defRPr>
            </a:lvl1pPr>
            <a:lvl2pPr marL="9525" marR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kumimoji="0" sz="1100" b="0" i="0" u="none" strike="noStrike" cap="none" spc="0" normalizeH="0" baseline="0" dirty="0">
                <a:ln>
                  <a:noFill/>
                </a:ln>
                <a:solidFill>
                  <a:srgbClr val="A6A6A6"/>
                </a:solidFill>
                <a:effectLst/>
                <a:uFillTx/>
                <a:latin typeface="Omnes Light"/>
                <a:ea typeface="Omnes Light"/>
                <a:cs typeface="Omnes Light"/>
                <a:sym typeface="Helvetica"/>
              </a:defRPr>
            </a:lvl2pPr>
            <a:lvl3pPr marL="687388" marR="0" indent="-201613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kumimoji="0" sz="1100" b="0" i="0" u="none" strike="noStrike" cap="none" spc="0" normalizeH="0" baseline="0" dirty="0">
                <a:ln>
                  <a:noFill/>
                </a:ln>
                <a:solidFill>
                  <a:srgbClr val="A6A6A6"/>
                </a:solidFill>
                <a:effectLst/>
                <a:uFillTx/>
                <a:latin typeface="Omnes Light"/>
                <a:ea typeface="Omnes Light"/>
                <a:cs typeface="Omnes Light"/>
                <a:sym typeface="Helvetica"/>
              </a:defRPr>
            </a:lvl3pPr>
            <a:lvl4pPr marL="1737360" marR="0" indent="-365760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4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Omnes Light" charset="0"/>
                <a:ea typeface="Omnes Light" charset="0"/>
                <a:cs typeface="Omnes Light" charset="0"/>
                <a:sym typeface="Calibri"/>
              </a:defRPr>
            </a:lvl4pPr>
            <a:lvl5pPr marL="2194560" marR="0" indent="-365760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14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Omnes Light" charset="0"/>
                <a:ea typeface="Omnes Light" charset="0"/>
                <a:cs typeface="Omnes Light" charset="0"/>
                <a:sym typeface="Calibri"/>
              </a:defRPr>
            </a:lvl5pPr>
            <a:lvl6pPr marL="2651760" marR="0" indent="-365760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108960" marR="0" indent="-365760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66159" marR="0" indent="-365759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23359" marR="0" indent="-365759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r>
              <a:rPr lang="en-US" dirty="0"/>
              <a:t>GCP Architect Pt 2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58001" y="820270"/>
            <a:ext cx="8533757" cy="3603811"/>
          </a:xfrm>
          <a:prstGeom prst="rect">
            <a:avLst/>
          </a:prstGeom>
          <a:solidFill>
            <a:srgbClr val="2A2A2A"/>
          </a:solidFill>
          <a:effectLst>
            <a:outerShdw blurRad="139700" dist="215900" dir="3660000" algn="ctr" rotWithShape="0">
              <a:srgbClr val="000000">
                <a:alpha val="79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traight Connector 8"/>
          <p:cNvSpPr/>
          <p:nvPr userDrawn="1"/>
        </p:nvSpPr>
        <p:spPr>
          <a:xfrm>
            <a:off x="6871475" y="4684065"/>
            <a:ext cx="2020283" cy="1"/>
          </a:xfrm>
          <a:prstGeom prst="line">
            <a:avLst/>
          </a:prstGeom>
          <a:ln>
            <a:solidFill>
              <a:srgbClr val="595959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8" name="Rectangle 7"/>
          <p:cNvSpPr/>
          <p:nvPr userDrawn="1"/>
        </p:nvSpPr>
        <p:spPr>
          <a:xfrm>
            <a:off x="7166148" y="4672258"/>
            <a:ext cx="246235" cy="20117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9" name="Picture 14" descr="Picture 14"/>
          <p:cNvPicPr>
            <a:picLocks noChangeAspect="1"/>
          </p:cNvPicPr>
          <p:nvPr userDrawn="1"/>
        </p:nvPicPr>
        <p:blipFill rotWithShape="1">
          <a:blip r:embed="rId3">
            <a:extLst/>
          </a:blip>
          <a:srcRect t="495" r="53704"/>
          <a:stretch/>
        </p:blipFill>
        <p:spPr>
          <a:xfrm>
            <a:off x="337830" y="4613209"/>
            <a:ext cx="1699290" cy="38044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182386444"/>
      </p:ext>
    </p:extLst>
  </p:cSld>
  <p:clrMap bg1="lt1" tx1="dk1" bg2="lt2" tx2="dk2" accent1="accent1" accent2="accent2" accent3="accent3" accent4="accent4" accent5="accent5" accent6="accent6" hlink="hlink" folHlink="folHlink"/>
  <p:transition spd="med"/>
  <p:txStyles>
    <p:titleStyle>
      <a:lvl1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bg1"/>
          </a:solidFill>
          <a:uFillTx/>
          <a:latin typeface="Omnes Light" charset="0"/>
          <a:ea typeface="Omnes Light" charset="0"/>
          <a:cs typeface="Omnes Light" charset="0"/>
          <a:sym typeface="Calibri"/>
        </a:defRPr>
      </a:lvl1pPr>
      <a:lvl2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Pct val="100000"/>
        <a:buFont typeface="Arial"/>
        <a:buNone/>
        <a:tabLst/>
        <a:defRPr sz="1400" b="0" i="0" u="none" strike="noStrike" cap="none" spc="0" baseline="0">
          <a:ln>
            <a:noFill/>
          </a:ln>
          <a:solidFill>
            <a:srgbClr val="1BB398"/>
          </a:solidFill>
          <a:uFillTx/>
          <a:latin typeface="Omnes Light" charset="0"/>
          <a:ea typeface="Omnes Light" charset="0"/>
          <a:cs typeface="Omnes Light" charset="0"/>
          <a:sym typeface="Calibri"/>
        </a:defRPr>
      </a:lvl1pPr>
      <a:lvl2pPr marL="9525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Tx/>
        <a:buNone/>
        <a:tabLst/>
        <a:defRPr kumimoji="0" sz="1200" b="0" i="0" u="none" strike="noStrike" cap="none" spc="0" normalizeH="0" baseline="0" dirty="0">
          <a:ln>
            <a:noFill/>
          </a:ln>
          <a:solidFill>
            <a:schemeClr val="bg1"/>
          </a:solidFill>
          <a:effectLst/>
          <a:uFillTx/>
          <a:latin typeface="Omnes Light"/>
          <a:ea typeface="Omnes Light"/>
          <a:cs typeface="Omnes Light"/>
          <a:sym typeface="Helvetica"/>
        </a:defRPr>
      </a:lvl2pPr>
      <a:lvl3pPr marL="687388" marR="0" indent="-201613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80000"/>
        <a:buFont typeface="Arial" charset="0"/>
        <a:buChar char="•"/>
        <a:tabLst/>
        <a:defRPr kumimoji="0" sz="1200" b="0" i="0" u="none" strike="noStrike" cap="none" spc="0" normalizeH="0" baseline="0" dirty="0">
          <a:ln>
            <a:noFill/>
          </a:ln>
          <a:solidFill>
            <a:schemeClr val="bg1">
              <a:lumMod val="65000"/>
            </a:schemeClr>
          </a:solidFill>
          <a:effectLst/>
          <a:uFillTx/>
          <a:latin typeface="Omnes Light"/>
          <a:ea typeface="Omnes Light"/>
          <a:cs typeface="Omnes Light"/>
          <a:sym typeface="Helvetica"/>
        </a:defRPr>
      </a:lvl3pPr>
      <a:lvl4pPr marL="1737360" marR="0" indent="-36576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70000"/>
        <a:buFont typeface="Arial"/>
        <a:buChar char="–"/>
        <a:tabLst/>
        <a:defRPr sz="1100" b="0" i="0" u="none" strike="noStrike" cap="none" spc="0" baseline="0">
          <a:ln>
            <a:noFill/>
          </a:ln>
          <a:solidFill>
            <a:schemeClr val="bg1"/>
          </a:solidFill>
          <a:uFillTx/>
          <a:latin typeface="Omnes Light" charset="0"/>
          <a:ea typeface="Omnes Light" charset="0"/>
          <a:cs typeface="Omnes Light" charset="0"/>
          <a:sym typeface="Calibri"/>
        </a:defRPr>
      </a:lvl4pPr>
      <a:lvl5pPr marL="2194560" marR="0" indent="-36576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70000"/>
        <a:buFont typeface="Wingdings" charset="2"/>
        <a:buChar char="§"/>
        <a:tabLst/>
        <a:defRPr sz="1100" b="0" i="0" u="none" strike="noStrike" cap="none" spc="0" baseline="0">
          <a:ln>
            <a:noFill/>
          </a:ln>
          <a:solidFill>
            <a:schemeClr val="bg1">
              <a:lumMod val="65000"/>
            </a:schemeClr>
          </a:solidFill>
          <a:uFillTx/>
          <a:latin typeface="Omnes Light" charset="0"/>
          <a:ea typeface="Omnes Light" charset="0"/>
          <a:cs typeface="Omnes Light" charset="0"/>
          <a:sym typeface="Calibri"/>
        </a:defRPr>
      </a:lvl5pPr>
      <a:lvl6pPr marL="2651760" marR="0" indent="-36576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9" descr="Picture 9"/>
          <p:cNvPicPr>
            <a:picLocks noChangeAspect="1"/>
          </p:cNvPicPr>
          <p:nvPr userDrawn="1"/>
        </p:nvPicPr>
        <p:blipFill>
          <a:blip r:embed="rId2">
            <a:alphaModFix amt="20000"/>
            <a:extLst/>
          </a:blip>
          <a:stretch>
            <a:fillRect/>
          </a:stretch>
        </p:blipFill>
        <p:spPr>
          <a:xfrm>
            <a:off x="6891436" y="4767405"/>
            <a:ext cx="236025" cy="228116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309226" y="196183"/>
            <a:ext cx="8582531" cy="4349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rPr lang="en-US" dirty="0"/>
              <a:t>TITLE TEXT</a:t>
            </a:r>
          </a:p>
        </p:txBody>
      </p:sp>
      <p:sp>
        <p:nvSpPr>
          <p:cNvPr id="10" name="Text Placeholder 5"/>
          <p:cNvSpPr txBox="1">
            <a:spLocks/>
          </p:cNvSpPr>
          <p:nvPr userDrawn="1"/>
        </p:nvSpPr>
        <p:spPr>
          <a:xfrm>
            <a:off x="7142333" y="4765260"/>
            <a:ext cx="1749425" cy="25715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marR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/>
              <a:buNone/>
              <a:tabLst/>
              <a:defRPr kumimoji="0" lang="en-US" sz="1000" b="1" i="0" u="none" strike="noStrike" cap="none" spc="0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uFillTx/>
                <a:latin typeface="Omnes Semibold" charset="0"/>
                <a:ea typeface="Omnes Semibold" charset="0"/>
                <a:cs typeface="Omnes Semibold" charset="0"/>
                <a:sym typeface="Omnes SemiBold"/>
              </a:defRPr>
            </a:lvl1pPr>
            <a:lvl2pPr marL="9525" marR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kumimoji="0" sz="1100" b="0" i="0" u="none" strike="noStrike" cap="none" spc="0" normalizeH="0" baseline="0" dirty="0">
                <a:ln>
                  <a:noFill/>
                </a:ln>
                <a:solidFill>
                  <a:srgbClr val="A6A6A6"/>
                </a:solidFill>
                <a:effectLst/>
                <a:uFillTx/>
                <a:latin typeface="Omnes Light"/>
                <a:ea typeface="Omnes Light"/>
                <a:cs typeface="Omnes Light"/>
                <a:sym typeface="Helvetica"/>
              </a:defRPr>
            </a:lvl2pPr>
            <a:lvl3pPr marL="687388" marR="0" indent="-201613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kumimoji="0" sz="1100" b="0" i="0" u="none" strike="noStrike" cap="none" spc="0" normalizeH="0" baseline="0" dirty="0">
                <a:ln>
                  <a:noFill/>
                </a:ln>
                <a:solidFill>
                  <a:srgbClr val="A6A6A6"/>
                </a:solidFill>
                <a:effectLst/>
                <a:uFillTx/>
                <a:latin typeface="Omnes Light"/>
                <a:ea typeface="Omnes Light"/>
                <a:cs typeface="Omnes Light"/>
                <a:sym typeface="Helvetica"/>
              </a:defRPr>
            </a:lvl3pPr>
            <a:lvl4pPr marL="1737360" marR="0" indent="-365760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4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Omnes Light" charset="0"/>
                <a:ea typeface="Omnes Light" charset="0"/>
                <a:cs typeface="Omnes Light" charset="0"/>
                <a:sym typeface="Calibri"/>
              </a:defRPr>
            </a:lvl4pPr>
            <a:lvl5pPr marL="2194560" marR="0" indent="-365760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14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Omnes Light" charset="0"/>
                <a:ea typeface="Omnes Light" charset="0"/>
                <a:cs typeface="Omnes Light" charset="0"/>
                <a:sym typeface="Calibri"/>
              </a:defRPr>
            </a:lvl5pPr>
            <a:lvl6pPr marL="2651760" marR="0" indent="-365760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108960" marR="0" indent="-365760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66159" marR="0" indent="-365759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23359" marR="0" indent="-365759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r>
              <a:rPr lang="en-US" dirty="0"/>
              <a:t>GCP Architect Pt 2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58001" y="820270"/>
            <a:ext cx="8533757" cy="3603811"/>
          </a:xfrm>
          <a:prstGeom prst="rect">
            <a:avLst/>
          </a:prstGeom>
          <a:solidFill>
            <a:srgbClr val="2A2A2A"/>
          </a:solidFill>
          <a:effectLst>
            <a:outerShdw blurRad="139700" dist="215900" dir="3660000" algn="ctr" rotWithShape="0">
              <a:srgbClr val="000000">
                <a:alpha val="79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traight Connector 8"/>
          <p:cNvSpPr/>
          <p:nvPr userDrawn="1"/>
        </p:nvSpPr>
        <p:spPr>
          <a:xfrm>
            <a:off x="6871475" y="4684065"/>
            <a:ext cx="2020283" cy="1"/>
          </a:xfrm>
          <a:prstGeom prst="line">
            <a:avLst/>
          </a:prstGeom>
          <a:ln>
            <a:solidFill>
              <a:srgbClr val="595959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8" name="Rectangle 7"/>
          <p:cNvSpPr/>
          <p:nvPr userDrawn="1"/>
        </p:nvSpPr>
        <p:spPr>
          <a:xfrm>
            <a:off x="7425348" y="4672258"/>
            <a:ext cx="246235" cy="20117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9" name="Picture 14" descr="Picture 14"/>
          <p:cNvPicPr>
            <a:picLocks noChangeAspect="1"/>
          </p:cNvPicPr>
          <p:nvPr userDrawn="1"/>
        </p:nvPicPr>
        <p:blipFill rotWithShape="1">
          <a:blip r:embed="rId3">
            <a:extLst/>
          </a:blip>
          <a:srcRect t="495" r="53704"/>
          <a:stretch/>
        </p:blipFill>
        <p:spPr>
          <a:xfrm>
            <a:off x="337830" y="4613209"/>
            <a:ext cx="1699290" cy="38044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68366811"/>
      </p:ext>
    </p:extLst>
  </p:cSld>
  <p:clrMap bg1="lt1" tx1="dk1" bg2="lt2" tx2="dk2" accent1="accent1" accent2="accent2" accent3="accent3" accent4="accent4" accent5="accent5" accent6="accent6" hlink="hlink" folHlink="folHlink"/>
  <p:transition spd="med"/>
  <p:txStyles>
    <p:titleStyle>
      <a:lvl1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bg1"/>
          </a:solidFill>
          <a:uFillTx/>
          <a:latin typeface="Omnes Light" charset="0"/>
          <a:ea typeface="Omnes Light" charset="0"/>
          <a:cs typeface="Omnes Light" charset="0"/>
          <a:sym typeface="Calibri"/>
        </a:defRPr>
      </a:lvl1pPr>
      <a:lvl2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Pct val="100000"/>
        <a:buFont typeface="Arial"/>
        <a:buNone/>
        <a:tabLst/>
        <a:defRPr sz="1400" b="0" i="0" u="none" strike="noStrike" cap="none" spc="0" baseline="0">
          <a:ln>
            <a:noFill/>
          </a:ln>
          <a:solidFill>
            <a:srgbClr val="1BB398"/>
          </a:solidFill>
          <a:uFillTx/>
          <a:latin typeface="Omnes Light" charset="0"/>
          <a:ea typeface="Omnes Light" charset="0"/>
          <a:cs typeface="Omnes Light" charset="0"/>
          <a:sym typeface="Calibri"/>
        </a:defRPr>
      </a:lvl1pPr>
      <a:lvl2pPr marL="9525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Tx/>
        <a:buNone/>
        <a:tabLst/>
        <a:defRPr kumimoji="0" sz="1200" b="0" i="0" u="none" strike="noStrike" cap="none" spc="0" normalizeH="0" baseline="0" dirty="0">
          <a:ln>
            <a:noFill/>
          </a:ln>
          <a:solidFill>
            <a:schemeClr val="bg1"/>
          </a:solidFill>
          <a:effectLst/>
          <a:uFillTx/>
          <a:latin typeface="Omnes Light"/>
          <a:ea typeface="Omnes Light"/>
          <a:cs typeface="Omnes Light"/>
          <a:sym typeface="Helvetica"/>
        </a:defRPr>
      </a:lvl2pPr>
      <a:lvl3pPr marL="687388" marR="0" indent="-201613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80000"/>
        <a:buFont typeface="Arial" charset="0"/>
        <a:buChar char="•"/>
        <a:tabLst/>
        <a:defRPr kumimoji="0" sz="1200" b="0" i="0" u="none" strike="noStrike" cap="none" spc="0" normalizeH="0" baseline="0" dirty="0">
          <a:ln>
            <a:noFill/>
          </a:ln>
          <a:solidFill>
            <a:schemeClr val="bg1">
              <a:lumMod val="65000"/>
            </a:schemeClr>
          </a:solidFill>
          <a:effectLst/>
          <a:uFillTx/>
          <a:latin typeface="Omnes Light"/>
          <a:ea typeface="Omnes Light"/>
          <a:cs typeface="Omnes Light"/>
          <a:sym typeface="Helvetica"/>
        </a:defRPr>
      </a:lvl3pPr>
      <a:lvl4pPr marL="1737360" marR="0" indent="-36576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70000"/>
        <a:buFont typeface="Arial"/>
        <a:buChar char="–"/>
        <a:tabLst/>
        <a:defRPr sz="1100" b="0" i="0" u="none" strike="noStrike" cap="none" spc="0" baseline="0">
          <a:ln>
            <a:noFill/>
          </a:ln>
          <a:solidFill>
            <a:schemeClr val="bg1"/>
          </a:solidFill>
          <a:uFillTx/>
          <a:latin typeface="Omnes Light" charset="0"/>
          <a:ea typeface="Omnes Light" charset="0"/>
          <a:cs typeface="Omnes Light" charset="0"/>
          <a:sym typeface="Calibri"/>
        </a:defRPr>
      </a:lvl4pPr>
      <a:lvl5pPr marL="2194560" marR="0" indent="-36576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70000"/>
        <a:buFont typeface="Wingdings" charset="2"/>
        <a:buChar char="§"/>
        <a:tabLst/>
        <a:defRPr sz="1100" b="0" i="0" u="none" strike="noStrike" cap="none" spc="0" baseline="0">
          <a:ln>
            <a:noFill/>
          </a:ln>
          <a:solidFill>
            <a:schemeClr val="bg1">
              <a:lumMod val="65000"/>
            </a:schemeClr>
          </a:solidFill>
          <a:uFillTx/>
          <a:latin typeface="Omnes Light" charset="0"/>
          <a:ea typeface="Omnes Light" charset="0"/>
          <a:cs typeface="Omnes Light" charset="0"/>
          <a:sym typeface="Calibri"/>
        </a:defRPr>
      </a:lvl5pPr>
      <a:lvl6pPr marL="2651760" marR="0" indent="-36576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9" descr="Picture 9"/>
          <p:cNvPicPr>
            <a:picLocks noChangeAspect="1"/>
          </p:cNvPicPr>
          <p:nvPr userDrawn="1"/>
        </p:nvPicPr>
        <p:blipFill>
          <a:blip r:embed="rId2">
            <a:alphaModFix amt="20000"/>
            <a:extLst/>
          </a:blip>
          <a:stretch>
            <a:fillRect/>
          </a:stretch>
        </p:blipFill>
        <p:spPr>
          <a:xfrm>
            <a:off x="6891436" y="4767405"/>
            <a:ext cx="236025" cy="228116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309226" y="196183"/>
            <a:ext cx="8582531" cy="4349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rPr lang="en-US" dirty="0"/>
              <a:t>TITLE TEXT</a:t>
            </a:r>
          </a:p>
        </p:txBody>
      </p:sp>
      <p:sp>
        <p:nvSpPr>
          <p:cNvPr id="10" name="Text Placeholder 5"/>
          <p:cNvSpPr txBox="1">
            <a:spLocks/>
          </p:cNvSpPr>
          <p:nvPr userDrawn="1"/>
        </p:nvSpPr>
        <p:spPr>
          <a:xfrm>
            <a:off x="7142333" y="4765260"/>
            <a:ext cx="1749425" cy="25715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marR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/>
              <a:buNone/>
              <a:tabLst/>
              <a:defRPr kumimoji="0" lang="en-US" sz="1000" b="1" i="0" u="none" strike="noStrike" cap="none" spc="0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uFillTx/>
                <a:latin typeface="Omnes Semibold" charset="0"/>
                <a:ea typeface="Omnes Semibold" charset="0"/>
                <a:cs typeface="Omnes Semibold" charset="0"/>
                <a:sym typeface="Omnes SemiBold"/>
              </a:defRPr>
            </a:lvl1pPr>
            <a:lvl2pPr marL="9525" marR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kumimoji="0" sz="1100" b="0" i="0" u="none" strike="noStrike" cap="none" spc="0" normalizeH="0" baseline="0" dirty="0">
                <a:ln>
                  <a:noFill/>
                </a:ln>
                <a:solidFill>
                  <a:srgbClr val="A6A6A6"/>
                </a:solidFill>
                <a:effectLst/>
                <a:uFillTx/>
                <a:latin typeface="Omnes Light"/>
                <a:ea typeface="Omnes Light"/>
                <a:cs typeface="Omnes Light"/>
                <a:sym typeface="Helvetica"/>
              </a:defRPr>
            </a:lvl2pPr>
            <a:lvl3pPr marL="687388" marR="0" indent="-201613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kumimoji="0" sz="1100" b="0" i="0" u="none" strike="noStrike" cap="none" spc="0" normalizeH="0" baseline="0" dirty="0">
                <a:ln>
                  <a:noFill/>
                </a:ln>
                <a:solidFill>
                  <a:srgbClr val="A6A6A6"/>
                </a:solidFill>
                <a:effectLst/>
                <a:uFillTx/>
                <a:latin typeface="Omnes Light"/>
                <a:ea typeface="Omnes Light"/>
                <a:cs typeface="Omnes Light"/>
                <a:sym typeface="Helvetica"/>
              </a:defRPr>
            </a:lvl3pPr>
            <a:lvl4pPr marL="1737360" marR="0" indent="-365760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4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Omnes Light" charset="0"/>
                <a:ea typeface="Omnes Light" charset="0"/>
                <a:cs typeface="Omnes Light" charset="0"/>
                <a:sym typeface="Calibri"/>
              </a:defRPr>
            </a:lvl4pPr>
            <a:lvl5pPr marL="2194560" marR="0" indent="-365760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14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Omnes Light" charset="0"/>
                <a:ea typeface="Omnes Light" charset="0"/>
                <a:cs typeface="Omnes Light" charset="0"/>
                <a:sym typeface="Calibri"/>
              </a:defRPr>
            </a:lvl5pPr>
            <a:lvl6pPr marL="2651760" marR="0" indent="-365760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108960" marR="0" indent="-365760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66159" marR="0" indent="-365759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23359" marR="0" indent="-365759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r>
              <a:rPr lang="en-US" dirty="0"/>
              <a:t>GCP Architect Pt 2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58001" y="820270"/>
            <a:ext cx="8533757" cy="3603811"/>
          </a:xfrm>
          <a:prstGeom prst="rect">
            <a:avLst/>
          </a:prstGeom>
          <a:solidFill>
            <a:srgbClr val="2A2A2A"/>
          </a:solidFill>
          <a:effectLst>
            <a:outerShdw blurRad="139700" dist="215900" dir="3660000" algn="ctr" rotWithShape="0">
              <a:srgbClr val="000000">
                <a:alpha val="79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traight Connector 8"/>
          <p:cNvSpPr/>
          <p:nvPr userDrawn="1"/>
        </p:nvSpPr>
        <p:spPr>
          <a:xfrm>
            <a:off x="6871475" y="4684065"/>
            <a:ext cx="2020283" cy="1"/>
          </a:xfrm>
          <a:prstGeom prst="line">
            <a:avLst/>
          </a:prstGeom>
          <a:ln>
            <a:solidFill>
              <a:srgbClr val="595959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8" name="Rectangle 7"/>
          <p:cNvSpPr/>
          <p:nvPr userDrawn="1"/>
        </p:nvSpPr>
        <p:spPr>
          <a:xfrm>
            <a:off x="7655748" y="4672258"/>
            <a:ext cx="246235" cy="20117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9" name="Picture 14" descr="Picture 14"/>
          <p:cNvPicPr>
            <a:picLocks noChangeAspect="1"/>
          </p:cNvPicPr>
          <p:nvPr userDrawn="1"/>
        </p:nvPicPr>
        <p:blipFill rotWithShape="1">
          <a:blip r:embed="rId3">
            <a:extLst/>
          </a:blip>
          <a:srcRect t="495" r="53704"/>
          <a:stretch/>
        </p:blipFill>
        <p:spPr>
          <a:xfrm>
            <a:off x="337830" y="4613209"/>
            <a:ext cx="1699290" cy="38044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929884799"/>
      </p:ext>
    </p:extLst>
  </p:cSld>
  <p:clrMap bg1="lt1" tx1="dk1" bg2="lt2" tx2="dk2" accent1="accent1" accent2="accent2" accent3="accent3" accent4="accent4" accent5="accent5" accent6="accent6" hlink="hlink" folHlink="folHlink"/>
  <p:transition spd="med"/>
  <p:txStyles>
    <p:titleStyle>
      <a:lvl1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bg1"/>
          </a:solidFill>
          <a:uFillTx/>
          <a:latin typeface="Omnes Light" charset="0"/>
          <a:ea typeface="Omnes Light" charset="0"/>
          <a:cs typeface="Omnes Light" charset="0"/>
          <a:sym typeface="Calibri"/>
        </a:defRPr>
      </a:lvl1pPr>
      <a:lvl2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Pct val="100000"/>
        <a:buFont typeface="Arial"/>
        <a:buNone/>
        <a:tabLst/>
        <a:defRPr sz="1400" b="0" i="0" u="none" strike="noStrike" cap="none" spc="0" baseline="0">
          <a:ln>
            <a:noFill/>
          </a:ln>
          <a:solidFill>
            <a:srgbClr val="1BB398"/>
          </a:solidFill>
          <a:uFillTx/>
          <a:latin typeface="Omnes Light" charset="0"/>
          <a:ea typeface="Omnes Light" charset="0"/>
          <a:cs typeface="Omnes Light" charset="0"/>
          <a:sym typeface="Calibri"/>
        </a:defRPr>
      </a:lvl1pPr>
      <a:lvl2pPr marL="9525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Tx/>
        <a:buNone/>
        <a:tabLst/>
        <a:defRPr kumimoji="0" sz="1200" b="0" i="0" u="none" strike="noStrike" cap="none" spc="0" normalizeH="0" baseline="0" dirty="0">
          <a:ln>
            <a:noFill/>
          </a:ln>
          <a:solidFill>
            <a:schemeClr val="bg1"/>
          </a:solidFill>
          <a:effectLst/>
          <a:uFillTx/>
          <a:latin typeface="Omnes Light"/>
          <a:ea typeface="Omnes Light"/>
          <a:cs typeface="Omnes Light"/>
          <a:sym typeface="Helvetica"/>
        </a:defRPr>
      </a:lvl2pPr>
      <a:lvl3pPr marL="687388" marR="0" indent="-201613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80000"/>
        <a:buFont typeface="Arial" charset="0"/>
        <a:buChar char="•"/>
        <a:tabLst/>
        <a:defRPr kumimoji="0" sz="1200" b="0" i="0" u="none" strike="noStrike" cap="none" spc="0" normalizeH="0" baseline="0" dirty="0">
          <a:ln>
            <a:noFill/>
          </a:ln>
          <a:solidFill>
            <a:schemeClr val="bg1">
              <a:lumMod val="65000"/>
            </a:schemeClr>
          </a:solidFill>
          <a:effectLst/>
          <a:uFillTx/>
          <a:latin typeface="Omnes Light"/>
          <a:ea typeface="Omnes Light"/>
          <a:cs typeface="Omnes Light"/>
          <a:sym typeface="Helvetica"/>
        </a:defRPr>
      </a:lvl3pPr>
      <a:lvl4pPr marL="1737360" marR="0" indent="-36576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70000"/>
        <a:buFont typeface="Arial"/>
        <a:buChar char="–"/>
        <a:tabLst/>
        <a:defRPr sz="1100" b="0" i="0" u="none" strike="noStrike" cap="none" spc="0" baseline="0">
          <a:ln>
            <a:noFill/>
          </a:ln>
          <a:solidFill>
            <a:schemeClr val="bg1"/>
          </a:solidFill>
          <a:uFillTx/>
          <a:latin typeface="Omnes Light" charset="0"/>
          <a:ea typeface="Omnes Light" charset="0"/>
          <a:cs typeface="Omnes Light" charset="0"/>
          <a:sym typeface="Calibri"/>
        </a:defRPr>
      </a:lvl4pPr>
      <a:lvl5pPr marL="2194560" marR="0" indent="-36576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70000"/>
        <a:buFont typeface="Wingdings" charset="2"/>
        <a:buChar char="§"/>
        <a:tabLst/>
        <a:defRPr sz="1100" b="0" i="0" u="none" strike="noStrike" cap="none" spc="0" baseline="0">
          <a:ln>
            <a:noFill/>
          </a:ln>
          <a:solidFill>
            <a:schemeClr val="bg1">
              <a:lumMod val="65000"/>
            </a:schemeClr>
          </a:solidFill>
          <a:uFillTx/>
          <a:latin typeface="Omnes Light" charset="0"/>
          <a:ea typeface="Omnes Light" charset="0"/>
          <a:cs typeface="Omnes Light" charset="0"/>
          <a:sym typeface="Calibri"/>
        </a:defRPr>
      </a:lvl5pPr>
      <a:lvl6pPr marL="2651760" marR="0" indent="-36576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9" descr="Picture 9"/>
          <p:cNvPicPr>
            <a:picLocks noChangeAspect="1"/>
          </p:cNvPicPr>
          <p:nvPr userDrawn="1"/>
        </p:nvPicPr>
        <p:blipFill>
          <a:blip r:embed="rId2">
            <a:alphaModFix amt="20000"/>
            <a:extLst/>
          </a:blip>
          <a:stretch>
            <a:fillRect/>
          </a:stretch>
        </p:blipFill>
        <p:spPr>
          <a:xfrm>
            <a:off x="6891436" y="4767405"/>
            <a:ext cx="236025" cy="228116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309226" y="196183"/>
            <a:ext cx="8582531" cy="4349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rPr lang="en-US" dirty="0"/>
              <a:t>TITLE TEXT</a:t>
            </a:r>
          </a:p>
        </p:txBody>
      </p:sp>
      <p:sp>
        <p:nvSpPr>
          <p:cNvPr id="10" name="Text Placeholder 5"/>
          <p:cNvSpPr txBox="1">
            <a:spLocks/>
          </p:cNvSpPr>
          <p:nvPr userDrawn="1"/>
        </p:nvSpPr>
        <p:spPr>
          <a:xfrm>
            <a:off x="7142333" y="4765260"/>
            <a:ext cx="1749425" cy="25715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marR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/>
              <a:buNone/>
              <a:tabLst/>
              <a:defRPr kumimoji="0" lang="en-US" sz="1000" b="1" i="0" u="none" strike="noStrike" cap="none" spc="0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uFillTx/>
                <a:latin typeface="Omnes Semibold" charset="0"/>
                <a:ea typeface="Omnes Semibold" charset="0"/>
                <a:cs typeface="Omnes Semibold" charset="0"/>
                <a:sym typeface="Omnes SemiBold"/>
              </a:defRPr>
            </a:lvl1pPr>
            <a:lvl2pPr marL="9525" marR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kumimoji="0" sz="1100" b="0" i="0" u="none" strike="noStrike" cap="none" spc="0" normalizeH="0" baseline="0" dirty="0">
                <a:ln>
                  <a:noFill/>
                </a:ln>
                <a:solidFill>
                  <a:srgbClr val="A6A6A6"/>
                </a:solidFill>
                <a:effectLst/>
                <a:uFillTx/>
                <a:latin typeface="Omnes Light"/>
                <a:ea typeface="Omnes Light"/>
                <a:cs typeface="Omnes Light"/>
                <a:sym typeface="Helvetica"/>
              </a:defRPr>
            </a:lvl2pPr>
            <a:lvl3pPr marL="687388" marR="0" indent="-201613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kumimoji="0" sz="1100" b="0" i="0" u="none" strike="noStrike" cap="none" spc="0" normalizeH="0" baseline="0" dirty="0">
                <a:ln>
                  <a:noFill/>
                </a:ln>
                <a:solidFill>
                  <a:srgbClr val="A6A6A6"/>
                </a:solidFill>
                <a:effectLst/>
                <a:uFillTx/>
                <a:latin typeface="Omnes Light"/>
                <a:ea typeface="Omnes Light"/>
                <a:cs typeface="Omnes Light"/>
                <a:sym typeface="Helvetica"/>
              </a:defRPr>
            </a:lvl3pPr>
            <a:lvl4pPr marL="1737360" marR="0" indent="-365760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4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Omnes Light" charset="0"/>
                <a:ea typeface="Omnes Light" charset="0"/>
                <a:cs typeface="Omnes Light" charset="0"/>
                <a:sym typeface="Calibri"/>
              </a:defRPr>
            </a:lvl4pPr>
            <a:lvl5pPr marL="2194560" marR="0" indent="-365760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14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Omnes Light" charset="0"/>
                <a:ea typeface="Omnes Light" charset="0"/>
                <a:cs typeface="Omnes Light" charset="0"/>
                <a:sym typeface="Calibri"/>
              </a:defRPr>
            </a:lvl5pPr>
            <a:lvl6pPr marL="2651760" marR="0" indent="-365760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108960" marR="0" indent="-365760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66159" marR="0" indent="-365759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23359" marR="0" indent="-365759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r>
              <a:rPr lang="en-US" dirty="0"/>
              <a:t>GCP Architect Pt 2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58001" y="820270"/>
            <a:ext cx="8533757" cy="3603811"/>
          </a:xfrm>
          <a:prstGeom prst="rect">
            <a:avLst/>
          </a:prstGeom>
          <a:solidFill>
            <a:srgbClr val="2A2A2A"/>
          </a:solidFill>
          <a:effectLst>
            <a:outerShdw blurRad="139700" dist="215900" dir="3660000" algn="ctr" rotWithShape="0">
              <a:srgbClr val="000000">
                <a:alpha val="79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traight Connector 8"/>
          <p:cNvSpPr/>
          <p:nvPr userDrawn="1"/>
        </p:nvSpPr>
        <p:spPr>
          <a:xfrm>
            <a:off x="6871475" y="4684065"/>
            <a:ext cx="2020283" cy="1"/>
          </a:xfrm>
          <a:prstGeom prst="line">
            <a:avLst/>
          </a:prstGeom>
          <a:ln>
            <a:solidFill>
              <a:srgbClr val="595959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8" name="Rectangle 7"/>
          <p:cNvSpPr/>
          <p:nvPr userDrawn="1"/>
        </p:nvSpPr>
        <p:spPr>
          <a:xfrm>
            <a:off x="7922148" y="4672258"/>
            <a:ext cx="246235" cy="20117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9" name="Picture 14" descr="Picture 14"/>
          <p:cNvPicPr>
            <a:picLocks noChangeAspect="1"/>
          </p:cNvPicPr>
          <p:nvPr userDrawn="1"/>
        </p:nvPicPr>
        <p:blipFill rotWithShape="1">
          <a:blip r:embed="rId3">
            <a:extLst/>
          </a:blip>
          <a:srcRect t="495" r="53704"/>
          <a:stretch/>
        </p:blipFill>
        <p:spPr>
          <a:xfrm>
            <a:off x="337830" y="4613209"/>
            <a:ext cx="1699290" cy="38044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59108385"/>
      </p:ext>
    </p:extLst>
  </p:cSld>
  <p:clrMap bg1="lt1" tx1="dk1" bg2="lt2" tx2="dk2" accent1="accent1" accent2="accent2" accent3="accent3" accent4="accent4" accent5="accent5" accent6="accent6" hlink="hlink" folHlink="folHlink"/>
  <p:transition spd="med"/>
  <p:txStyles>
    <p:titleStyle>
      <a:lvl1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bg1"/>
          </a:solidFill>
          <a:uFillTx/>
          <a:latin typeface="Omnes Light" charset="0"/>
          <a:ea typeface="Omnes Light" charset="0"/>
          <a:cs typeface="Omnes Light" charset="0"/>
          <a:sym typeface="Calibri"/>
        </a:defRPr>
      </a:lvl1pPr>
      <a:lvl2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Pct val="100000"/>
        <a:buFont typeface="Arial"/>
        <a:buNone/>
        <a:tabLst/>
        <a:defRPr sz="1400" b="0" i="0" u="none" strike="noStrike" cap="none" spc="0" baseline="0">
          <a:ln>
            <a:noFill/>
          </a:ln>
          <a:solidFill>
            <a:srgbClr val="1BB398"/>
          </a:solidFill>
          <a:uFillTx/>
          <a:latin typeface="Omnes Light" charset="0"/>
          <a:ea typeface="Omnes Light" charset="0"/>
          <a:cs typeface="Omnes Light" charset="0"/>
          <a:sym typeface="Calibri"/>
        </a:defRPr>
      </a:lvl1pPr>
      <a:lvl2pPr marL="9525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Tx/>
        <a:buNone/>
        <a:tabLst/>
        <a:defRPr kumimoji="0" sz="1200" b="0" i="0" u="none" strike="noStrike" cap="none" spc="0" normalizeH="0" baseline="0" dirty="0">
          <a:ln>
            <a:noFill/>
          </a:ln>
          <a:solidFill>
            <a:schemeClr val="bg1"/>
          </a:solidFill>
          <a:effectLst/>
          <a:uFillTx/>
          <a:latin typeface="Omnes Light"/>
          <a:ea typeface="Omnes Light"/>
          <a:cs typeface="Omnes Light"/>
          <a:sym typeface="Helvetica"/>
        </a:defRPr>
      </a:lvl2pPr>
      <a:lvl3pPr marL="687388" marR="0" indent="-201613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80000"/>
        <a:buFont typeface="Arial" charset="0"/>
        <a:buChar char="•"/>
        <a:tabLst/>
        <a:defRPr kumimoji="0" sz="1200" b="0" i="0" u="none" strike="noStrike" cap="none" spc="0" normalizeH="0" baseline="0" dirty="0">
          <a:ln>
            <a:noFill/>
          </a:ln>
          <a:solidFill>
            <a:schemeClr val="bg1">
              <a:lumMod val="65000"/>
            </a:schemeClr>
          </a:solidFill>
          <a:effectLst/>
          <a:uFillTx/>
          <a:latin typeface="Omnes Light"/>
          <a:ea typeface="Omnes Light"/>
          <a:cs typeface="Omnes Light"/>
          <a:sym typeface="Helvetica"/>
        </a:defRPr>
      </a:lvl3pPr>
      <a:lvl4pPr marL="1737360" marR="0" indent="-36576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70000"/>
        <a:buFont typeface="Arial"/>
        <a:buChar char="–"/>
        <a:tabLst/>
        <a:defRPr sz="1100" b="0" i="0" u="none" strike="noStrike" cap="none" spc="0" baseline="0">
          <a:ln>
            <a:noFill/>
          </a:ln>
          <a:solidFill>
            <a:schemeClr val="bg1"/>
          </a:solidFill>
          <a:uFillTx/>
          <a:latin typeface="Omnes Light" charset="0"/>
          <a:ea typeface="Omnes Light" charset="0"/>
          <a:cs typeface="Omnes Light" charset="0"/>
          <a:sym typeface="Calibri"/>
        </a:defRPr>
      </a:lvl4pPr>
      <a:lvl5pPr marL="2194560" marR="0" indent="-36576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70000"/>
        <a:buFont typeface="Wingdings" charset="2"/>
        <a:buChar char="§"/>
        <a:tabLst/>
        <a:defRPr sz="1100" b="0" i="0" u="none" strike="noStrike" cap="none" spc="0" baseline="0">
          <a:ln>
            <a:noFill/>
          </a:ln>
          <a:solidFill>
            <a:schemeClr val="bg1">
              <a:lumMod val="65000"/>
            </a:schemeClr>
          </a:solidFill>
          <a:uFillTx/>
          <a:latin typeface="Omnes Light" charset="0"/>
          <a:ea typeface="Omnes Light" charset="0"/>
          <a:cs typeface="Omnes Light" charset="0"/>
          <a:sym typeface="Calibri"/>
        </a:defRPr>
      </a:lvl5pPr>
      <a:lvl6pPr marL="2651760" marR="0" indent="-36576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9" descr="Picture 9"/>
          <p:cNvPicPr>
            <a:picLocks noChangeAspect="1"/>
          </p:cNvPicPr>
          <p:nvPr userDrawn="1"/>
        </p:nvPicPr>
        <p:blipFill>
          <a:blip r:embed="rId2">
            <a:alphaModFix amt="20000"/>
            <a:extLst/>
          </a:blip>
          <a:stretch>
            <a:fillRect/>
          </a:stretch>
        </p:blipFill>
        <p:spPr>
          <a:xfrm>
            <a:off x="6891436" y="4767405"/>
            <a:ext cx="236025" cy="228116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309226" y="196183"/>
            <a:ext cx="8582531" cy="4349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rPr lang="en-US" dirty="0"/>
              <a:t>TITLE TEXT</a:t>
            </a:r>
          </a:p>
        </p:txBody>
      </p:sp>
      <p:sp>
        <p:nvSpPr>
          <p:cNvPr id="10" name="Text Placeholder 5"/>
          <p:cNvSpPr txBox="1">
            <a:spLocks/>
          </p:cNvSpPr>
          <p:nvPr userDrawn="1"/>
        </p:nvSpPr>
        <p:spPr>
          <a:xfrm>
            <a:off x="7142333" y="4765260"/>
            <a:ext cx="1749425" cy="25715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marR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/>
              <a:buNone/>
              <a:tabLst/>
              <a:defRPr kumimoji="0" lang="en-US" sz="1000" b="1" i="0" u="none" strike="noStrike" cap="none" spc="0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uFillTx/>
                <a:latin typeface="Omnes Semibold" charset="0"/>
                <a:ea typeface="Omnes Semibold" charset="0"/>
                <a:cs typeface="Omnes Semibold" charset="0"/>
                <a:sym typeface="Omnes SemiBold"/>
              </a:defRPr>
            </a:lvl1pPr>
            <a:lvl2pPr marL="9525" marR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kumimoji="0" sz="1100" b="0" i="0" u="none" strike="noStrike" cap="none" spc="0" normalizeH="0" baseline="0" dirty="0">
                <a:ln>
                  <a:noFill/>
                </a:ln>
                <a:solidFill>
                  <a:srgbClr val="A6A6A6"/>
                </a:solidFill>
                <a:effectLst/>
                <a:uFillTx/>
                <a:latin typeface="Omnes Light"/>
                <a:ea typeface="Omnes Light"/>
                <a:cs typeface="Omnes Light"/>
                <a:sym typeface="Helvetica"/>
              </a:defRPr>
            </a:lvl2pPr>
            <a:lvl3pPr marL="687388" marR="0" indent="-201613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kumimoji="0" sz="1100" b="0" i="0" u="none" strike="noStrike" cap="none" spc="0" normalizeH="0" baseline="0" dirty="0">
                <a:ln>
                  <a:noFill/>
                </a:ln>
                <a:solidFill>
                  <a:srgbClr val="A6A6A6"/>
                </a:solidFill>
                <a:effectLst/>
                <a:uFillTx/>
                <a:latin typeface="Omnes Light"/>
                <a:ea typeface="Omnes Light"/>
                <a:cs typeface="Omnes Light"/>
                <a:sym typeface="Helvetica"/>
              </a:defRPr>
            </a:lvl3pPr>
            <a:lvl4pPr marL="1737360" marR="0" indent="-365760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4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Omnes Light" charset="0"/>
                <a:ea typeface="Omnes Light" charset="0"/>
                <a:cs typeface="Omnes Light" charset="0"/>
                <a:sym typeface="Calibri"/>
              </a:defRPr>
            </a:lvl4pPr>
            <a:lvl5pPr marL="2194560" marR="0" indent="-365760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14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Omnes Light" charset="0"/>
                <a:ea typeface="Omnes Light" charset="0"/>
                <a:cs typeface="Omnes Light" charset="0"/>
                <a:sym typeface="Calibri"/>
              </a:defRPr>
            </a:lvl5pPr>
            <a:lvl6pPr marL="2651760" marR="0" indent="-365760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108960" marR="0" indent="-365760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66159" marR="0" indent="-365759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23359" marR="0" indent="-365759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r>
              <a:rPr lang="en-US" dirty="0"/>
              <a:t>GCP Architect Pt 2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58001" y="820270"/>
            <a:ext cx="8533757" cy="3603811"/>
          </a:xfrm>
          <a:prstGeom prst="rect">
            <a:avLst/>
          </a:prstGeom>
          <a:solidFill>
            <a:srgbClr val="2A2A2A"/>
          </a:solidFill>
          <a:effectLst>
            <a:outerShdw blurRad="139700" dist="215900" dir="3660000" algn="ctr" rotWithShape="0">
              <a:srgbClr val="000000">
                <a:alpha val="79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traight Connector 8"/>
          <p:cNvSpPr/>
          <p:nvPr userDrawn="1"/>
        </p:nvSpPr>
        <p:spPr>
          <a:xfrm>
            <a:off x="6871475" y="4684065"/>
            <a:ext cx="2020283" cy="1"/>
          </a:xfrm>
          <a:prstGeom prst="line">
            <a:avLst/>
          </a:prstGeom>
          <a:ln>
            <a:solidFill>
              <a:srgbClr val="595959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8" name="Rectangle 7"/>
          <p:cNvSpPr/>
          <p:nvPr userDrawn="1"/>
        </p:nvSpPr>
        <p:spPr>
          <a:xfrm>
            <a:off x="8166948" y="4672258"/>
            <a:ext cx="246235" cy="20117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9" name="Picture 14" descr="Picture 14"/>
          <p:cNvPicPr>
            <a:picLocks noChangeAspect="1"/>
          </p:cNvPicPr>
          <p:nvPr userDrawn="1"/>
        </p:nvPicPr>
        <p:blipFill rotWithShape="1">
          <a:blip r:embed="rId3">
            <a:extLst/>
          </a:blip>
          <a:srcRect t="495" r="53704"/>
          <a:stretch/>
        </p:blipFill>
        <p:spPr>
          <a:xfrm>
            <a:off x="337830" y="4613209"/>
            <a:ext cx="1699290" cy="38044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921708339"/>
      </p:ext>
    </p:extLst>
  </p:cSld>
  <p:clrMap bg1="lt1" tx1="dk1" bg2="lt2" tx2="dk2" accent1="accent1" accent2="accent2" accent3="accent3" accent4="accent4" accent5="accent5" accent6="accent6" hlink="hlink" folHlink="folHlink"/>
  <p:transition spd="med"/>
  <p:txStyles>
    <p:titleStyle>
      <a:lvl1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bg1"/>
          </a:solidFill>
          <a:uFillTx/>
          <a:latin typeface="Omnes Light" charset="0"/>
          <a:ea typeface="Omnes Light" charset="0"/>
          <a:cs typeface="Omnes Light" charset="0"/>
          <a:sym typeface="Calibri"/>
        </a:defRPr>
      </a:lvl1pPr>
      <a:lvl2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Pct val="100000"/>
        <a:buFont typeface="Arial"/>
        <a:buNone/>
        <a:tabLst/>
        <a:defRPr sz="1400" b="0" i="0" u="none" strike="noStrike" cap="none" spc="0" baseline="0">
          <a:ln>
            <a:noFill/>
          </a:ln>
          <a:solidFill>
            <a:srgbClr val="1BB398"/>
          </a:solidFill>
          <a:uFillTx/>
          <a:latin typeface="Omnes Light" charset="0"/>
          <a:ea typeface="Omnes Light" charset="0"/>
          <a:cs typeface="Omnes Light" charset="0"/>
          <a:sym typeface="Calibri"/>
        </a:defRPr>
      </a:lvl1pPr>
      <a:lvl2pPr marL="9525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Tx/>
        <a:buNone/>
        <a:tabLst/>
        <a:defRPr kumimoji="0" sz="1200" b="0" i="0" u="none" strike="noStrike" cap="none" spc="0" normalizeH="0" baseline="0" dirty="0">
          <a:ln>
            <a:noFill/>
          </a:ln>
          <a:solidFill>
            <a:schemeClr val="bg1"/>
          </a:solidFill>
          <a:effectLst/>
          <a:uFillTx/>
          <a:latin typeface="Omnes Light"/>
          <a:ea typeface="Omnes Light"/>
          <a:cs typeface="Omnes Light"/>
          <a:sym typeface="Helvetica"/>
        </a:defRPr>
      </a:lvl2pPr>
      <a:lvl3pPr marL="687388" marR="0" indent="-201613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80000"/>
        <a:buFont typeface="Arial" charset="0"/>
        <a:buChar char="•"/>
        <a:tabLst/>
        <a:defRPr kumimoji="0" sz="1200" b="0" i="0" u="none" strike="noStrike" cap="none" spc="0" normalizeH="0" baseline="0" dirty="0">
          <a:ln>
            <a:noFill/>
          </a:ln>
          <a:solidFill>
            <a:schemeClr val="bg1">
              <a:lumMod val="65000"/>
            </a:schemeClr>
          </a:solidFill>
          <a:effectLst/>
          <a:uFillTx/>
          <a:latin typeface="Omnes Light"/>
          <a:ea typeface="Omnes Light"/>
          <a:cs typeface="Omnes Light"/>
          <a:sym typeface="Helvetica"/>
        </a:defRPr>
      </a:lvl3pPr>
      <a:lvl4pPr marL="1737360" marR="0" indent="-36576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70000"/>
        <a:buFont typeface="Arial"/>
        <a:buChar char="–"/>
        <a:tabLst/>
        <a:defRPr sz="1100" b="0" i="0" u="none" strike="noStrike" cap="none" spc="0" baseline="0">
          <a:ln>
            <a:noFill/>
          </a:ln>
          <a:solidFill>
            <a:schemeClr val="bg1"/>
          </a:solidFill>
          <a:uFillTx/>
          <a:latin typeface="Omnes Light" charset="0"/>
          <a:ea typeface="Omnes Light" charset="0"/>
          <a:cs typeface="Omnes Light" charset="0"/>
          <a:sym typeface="Calibri"/>
        </a:defRPr>
      </a:lvl4pPr>
      <a:lvl5pPr marL="2194560" marR="0" indent="-36576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70000"/>
        <a:buFont typeface="Wingdings" charset="2"/>
        <a:buChar char="§"/>
        <a:tabLst/>
        <a:defRPr sz="1100" b="0" i="0" u="none" strike="noStrike" cap="none" spc="0" baseline="0">
          <a:ln>
            <a:noFill/>
          </a:ln>
          <a:solidFill>
            <a:schemeClr val="bg1">
              <a:lumMod val="65000"/>
            </a:schemeClr>
          </a:solidFill>
          <a:uFillTx/>
          <a:latin typeface="Omnes Light" charset="0"/>
          <a:ea typeface="Omnes Light" charset="0"/>
          <a:cs typeface="Omnes Light" charset="0"/>
          <a:sym typeface="Calibri"/>
        </a:defRPr>
      </a:lvl5pPr>
      <a:lvl6pPr marL="2651760" marR="0" indent="-36576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9" descr="Picture 9"/>
          <p:cNvPicPr>
            <a:picLocks noChangeAspect="1"/>
          </p:cNvPicPr>
          <p:nvPr userDrawn="1"/>
        </p:nvPicPr>
        <p:blipFill>
          <a:blip r:embed="rId2">
            <a:alphaModFix amt="20000"/>
            <a:extLst/>
          </a:blip>
          <a:stretch>
            <a:fillRect/>
          </a:stretch>
        </p:blipFill>
        <p:spPr>
          <a:xfrm>
            <a:off x="6891436" y="4767405"/>
            <a:ext cx="236025" cy="228116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309226" y="196183"/>
            <a:ext cx="8582531" cy="4349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rPr lang="en-US" dirty="0"/>
              <a:t>TITLE TEXT</a:t>
            </a:r>
          </a:p>
        </p:txBody>
      </p:sp>
      <p:sp>
        <p:nvSpPr>
          <p:cNvPr id="10" name="Text Placeholder 5"/>
          <p:cNvSpPr txBox="1">
            <a:spLocks/>
          </p:cNvSpPr>
          <p:nvPr userDrawn="1"/>
        </p:nvSpPr>
        <p:spPr>
          <a:xfrm>
            <a:off x="7142333" y="4765260"/>
            <a:ext cx="1749425" cy="25715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marR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/>
              <a:buNone/>
              <a:tabLst/>
              <a:defRPr kumimoji="0" lang="en-US" sz="1000" b="1" i="0" u="none" strike="noStrike" cap="none" spc="0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uFillTx/>
                <a:latin typeface="Omnes Semibold" charset="0"/>
                <a:ea typeface="Omnes Semibold" charset="0"/>
                <a:cs typeface="Omnes Semibold" charset="0"/>
                <a:sym typeface="Omnes SemiBold"/>
              </a:defRPr>
            </a:lvl1pPr>
            <a:lvl2pPr marL="9525" marR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kumimoji="0" sz="1100" b="0" i="0" u="none" strike="noStrike" cap="none" spc="0" normalizeH="0" baseline="0" dirty="0">
                <a:ln>
                  <a:noFill/>
                </a:ln>
                <a:solidFill>
                  <a:srgbClr val="A6A6A6"/>
                </a:solidFill>
                <a:effectLst/>
                <a:uFillTx/>
                <a:latin typeface="Omnes Light"/>
                <a:ea typeface="Omnes Light"/>
                <a:cs typeface="Omnes Light"/>
                <a:sym typeface="Helvetica"/>
              </a:defRPr>
            </a:lvl2pPr>
            <a:lvl3pPr marL="687388" marR="0" indent="-201613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kumimoji="0" sz="1100" b="0" i="0" u="none" strike="noStrike" cap="none" spc="0" normalizeH="0" baseline="0" dirty="0">
                <a:ln>
                  <a:noFill/>
                </a:ln>
                <a:solidFill>
                  <a:srgbClr val="A6A6A6"/>
                </a:solidFill>
                <a:effectLst/>
                <a:uFillTx/>
                <a:latin typeface="Omnes Light"/>
                <a:ea typeface="Omnes Light"/>
                <a:cs typeface="Omnes Light"/>
                <a:sym typeface="Helvetica"/>
              </a:defRPr>
            </a:lvl3pPr>
            <a:lvl4pPr marL="1737360" marR="0" indent="-365760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4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Omnes Light" charset="0"/>
                <a:ea typeface="Omnes Light" charset="0"/>
                <a:cs typeface="Omnes Light" charset="0"/>
                <a:sym typeface="Calibri"/>
              </a:defRPr>
            </a:lvl4pPr>
            <a:lvl5pPr marL="2194560" marR="0" indent="-365760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14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Omnes Light" charset="0"/>
                <a:ea typeface="Omnes Light" charset="0"/>
                <a:cs typeface="Omnes Light" charset="0"/>
                <a:sym typeface="Calibri"/>
              </a:defRPr>
            </a:lvl5pPr>
            <a:lvl6pPr marL="2651760" marR="0" indent="-365760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108960" marR="0" indent="-365760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66159" marR="0" indent="-365759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23359" marR="0" indent="-365759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r>
              <a:rPr lang="en-US" dirty="0"/>
              <a:t>GCP Architect Pt 2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58001" y="820270"/>
            <a:ext cx="8533757" cy="3603811"/>
          </a:xfrm>
          <a:prstGeom prst="rect">
            <a:avLst/>
          </a:prstGeom>
          <a:solidFill>
            <a:srgbClr val="2A2A2A"/>
          </a:solidFill>
          <a:effectLst>
            <a:outerShdw blurRad="139700" dist="215900" dir="3660000" algn="ctr" rotWithShape="0">
              <a:srgbClr val="000000">
                <a:alpha val="79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traight Connector 8"/>
          <p:cNvSpPr/>
          <p:nvPr userDrawn="1"/>
        </p:nvSpPr>
        <p:spPr>
          <a:xfrm>
            <a:off x="6871475" y="4684065"/>
            <a:ext cx="2020283" cy="1"/>
          </a:xfrm>
          <a:prstGeom prst="line">
            <a:avLst/>
          </a:prstGeom>
          <a:ln>
            <a:solidFill>
              <a:srgbClr val="595959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8" name="Rectangle 7"/>
          <p:cNvSpPr/>
          <p:nvPr userDrawn="1"/>
        </p:nvSpPr>
        <p:spPr>
          <a:xfrm>
            <a:off x="8411748" y="4672258"/>
            <a:ext cx="246235" cy="20117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9" name="Picture 14" descr="Picture 14"/>
          <p:cNvPicPr>
            <a:picLocks noChangeAspect="1"/>
          </p:cNvPicPr>
          <p:nvPr userDrawn="1"/>
        </p:nvPicPr>
        <p:blipFill rotWithShape="1">
          <a:blip r:embed="rId3">
            <a:extLst/>
          </a:blip>
          <a:srcRect t="495" r="53704"/>
          <a:stretch/>
        </p:blipFill>
        <p:spPr>
          <a:xfrm>
            <a:off x="337830" y="4613209"/>
            <a:ext cx="1699290" cy="38044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006717035"/>
      </p:ext>
    </p:extLst>
  </p:cSld>
  <p:clrMap bg1="lt1" tx1="dk1" bg2="lt2" tx2="dk2" accent1="accent1" accent2="accent2" accent3="accent3" accent4="accent4" accent5="accent5" accent6="accent6" hlink="hlink" folHlink="folHlink"/>
  <p:transition spd="med"/>
  <p:txStyles>
    <p:titleStyle>
      <a:lvl1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bg1"/>
          </a:solidFill>
          <a:uFillTx/>
          <a:latin typeface="Omnes Light" charset="0"/>
          <a:ea typeface="Omnes Light" charset="0"/>
          <a:cs typeface="Omnes Light" charset="0"/>
          <a:sym typeface="Calibri"/>
        </a:defRPr>
      </a:lvl1pPr>
      <a:lvl2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Pct val="100000"/>
        <a:buFont typeface="Arial"/>
        <a:buNone/>
        <a:tabLst/>
        <a:defRPr sz="1400" b="0" i="0" u="none" strike="noStrike" cap="none" spc="0" baseline="0">
          <a:ln>
            <a:noFill/>
          </a:ln>
          <a:solidFill>
            <a:srgbClr val="1BB398"/>
          </a:solidFill>
          <a:uFillTx/>
          <a:latin typeface="Omnes Light" charset="0"/>
          <a:ea typeface="Omnes Light" charset="0"/>
          <a:cs typeface="Omnes Light" charset="0"/>
          <a:sym typeface="Calibri"/>
        </a:defRPr>
      </a:lvl1pPr>
      <a:lvl2pPr marL="9525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Tx/>
        <a:buNone/>
        <a:tabLst/>
        <a:defRPr kumimoji="0" sz="1200" b="0" i="0" u="none" strike="noStrike" cap="none" spc="0" normalizeH="0" baseline="0" dirty="0">
          <a:ln>
            <a:noFill/>
          </a:ln>
          <a:solidFill>
            <a:schemeClr val="bg1"/>
          </a:solidFill>
          <a:effectLst/>
          <a:uFillTx/>
          <a:latin typeface="Omnes Light"/>
          <a:ea typeface="Omnes Light"/>
          <a:cs typeface="Omnes Light"/>
          <a:sym typeface="Helvetica"/>
        </a:defRPr>
      </a:lvl2pPr>
      <a:lvl3pPr marL="687388" marR="0" indent="-201613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80000"/>
        <a:buFont typeface="Arial" charset="0"/>
        <a:buChar char="•"/>
        <a:tabLst/>
        <a:defRPr kumimoji="0" sz="1200" b="0" i="0" u="none" strike="noStrike" cap="none" spc="0" normalizeH="0" baseline="0" dirty="0">
          <a:ln>
            <a:noFill/>
          </a:ln>
          <a:solidFill>
            <a:schemeClr val="bg1">
              <a:lumMod val="65000"/>
            </a:schemeClr>
          </a:solidFill>
          <a:effectLst/>
          <a:uFillTx/>
          <a:latin typeface="Omnes Light"/>
          <a:ea typeface="Omnes Light"/>
          <a:cs typeface="Omnes Light"/>
          <a:sym typeface="Helvetica"/>
        </a:defRPr>
      </a:lvl3pPr>
      <a:lvl4pPr marL="1737360" marR="0" indent="-36576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70000"/>
        <a:buFont typeface="Arial"/>
        <a:buChar char="–"/>
        <a:tabLst/>
        <a:defRPr sz="1100" b="0" i="0" u="none" strike="noStrike" cap="none" spc="0" baseline="0">
          <a:ln>
            <a:noFill/>
          </a:ln>
          <a:solidFill>
            <a:schemeClr val="bg1"/>
          </a:solidFill>
          <a:uFillTx/>
          <a:latin typeface="Omnes Light" charset="0"/>
          <a:ea typeface="Omnes Light" charset="0"/>
          <a:cs typeface="Omnes Light" charset="0"/>
          <a:sym typeface="Calibri"/>
        </a:defRPr>
      </a:lvl4pPr>
      <a:lvl5pPr marL="2194560" marR="0" indent="-36576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70000"/>
        <a:buFont typeface="Wingdings" charset="2"/>
        <a:buChar char="§"/>
        <a:tabLst/>
        <a:defRPr sz="1100" b="0" i="0" u="none" strike="noStrike" cap="none" spc="0" baseline="0">
          <a:ln>
            <a:noFill/>
          </a:ln>
          <a:solidFill>
            <a:schemeClr val="bg1">
              <a:lumMod val="65000"/>
            </a:schemeClr>
          </a:solidFill>
          <a:uFillTx/>
          <a:latin typeface="Omnes Light" charset="0"/>
          <a:ea typeface="Omnes Light" charset="0"/>
          <a:cs typeface="Omnes Light" charset="0"/>
          <a:sym typeface="Calibri"/>
        </a:defRPr>
      </a:lvl5pPr>
      <a:lvl6pPr marL="2651760" marR="0" indent="-36576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9" descr="Picture 9"/>
          <p:cNvPicPr>
            <a:picLocks noChangeAspect="1"/>
          </p:cNvPicPr>
          <p:nvPr userDrawn="1"/>
        </p:nvPicPr>
        <p:blipFill>
          <a:blip r:embed="rId2">
            <a:alphaModFix amt="20000"/>
            <a:extLst/>
          </a:blip>
          <a:stretch>
            <a:fillRect/>
          </a:stretch>
        </p:blipFill>
        <p:spPr>
          <a:xfrm>
            <a:off x="6891436" y="4767405"/>
            <a:ext cx="236025" cy="228116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309226" y="196183"/>
            <a:ext cx="8582531" cy="4349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rPr lang="en-US" dirty="0"/>
              <a:t>TITLE TEXT</a:t>
            </a:r>
          </a:p>
        </p:txBody>
      </p:sp>
      <p:sp>
        <p:nvSpPr>
          <p:cNvPr id="10" name="Text Placeholder 5"/>
          <p:cNvSpPr txBox="1">
            <a:spLocks/>
          </p:cNvSpPr>
          <p:nvPr userDrawn="1"/>
        </p:nvSpPr>
        <p:spPr>
          <a:xfrm>
            <a:off x="7142333" y="4765260"/>
            <a:ext cx="1749425" cy="25715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marR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/>
              <a:buNone/>
              <a:tabLst/>
              <a:defRPr kumimoji="0" lang="en-US" sz="1000" b="1" i="0" u="none" strike="noStrike" cap="none" spc="0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uFillTx/>
                <a:latin typeface="Omnes Semibold" charset="0"/>
                <a:ea typeface="Omnes Semibold" charset="0"/>
                <a:cs typeface="Omnes Semibold" charset="0"/>
                <a:sym typeface="Omnes SemiBold"/>
              </a:defRPr>
            </a:lvl1pPr>
            <a:lvl2pPr marL="9525" marR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kumimoji="0" sz="1100" b="0" i="0" u="none" strike="noStrike" cap="none" spc="0" normalizeH="0" baseline="0" dirty="0">
                <a:ln>
                  <a:noFill/>
                </a:ln>
                <a:solidFill>
                  <a:srgbClr val="A6A6A6"/>
                </a:solidFill>
                <a:effectLst/>
                <a:uFillTx/>
                <a:latin typeface="Omnes Light"/>
                <a:ea typeface="Omnes Light"/>
                <a:cs typeface="Omnes Light"/>
                <a:sym typeface="Helvetica"/>
              </a:defRPr>
            </a:lvl2pPr>
            <a:lvl3pPr marL="687388" marR="0" indent="-201613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kumimoji="0" sz="1100" b="0" i="0" u="none" strike="noStrike" cap="none" spc="0" normalizeH="0" baseline="0" dirty="0">
                <a:ln>
                  <a:noFill/>
                </a:ln>
                <a:solidFill>
                  <a:srgbClr val="A6A6A6"/>
                </a:solidFill>
                <a:effectLst/>
                <a:uFillTx/>
                <a:latin typeface="Omnes Light"/>
                <a:ea typeface="Omnes Light"/>
                <a:cs typeface="Omnes Light"/>
                <a:sym typeface="Helvetica"/>
              </a:defRPr>
            </a:lvl3pPr>
            <a:lvl4pPr marL="1737360" marR="0" indent="-365760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4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Omnes Light" charset="0"/>
                <a:ea typeface="Omnes Light" charset="0"/>
                <a:cs typeface="Omnes Light" charset="0"/>
                <a:sym typeface="Calibri"/>
              </a:defRPr>
            </a:lvl4pPr>
            <a:lvl5pPr marL="2194560" marR="0" indent="-365760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14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Omnes Light" charset="0"/>
                <a:ea typeface="Omnes Light" charset="0"/>
                <a:cs typeface="Omnes Light" charset="0"/>
                <a:sym typeface="Calibri"/>
              </a:defRPr>
            </a:lvl5pPr>
            <a:lvl6pPr marL="2651760" marR="0" indent="-365760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108960" marR="0" indent="-365760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66159" marR="0" indent="-365759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23359" marR="0" indent="-365759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r>
              <a:rPr lang="en-US" dirty="0"/>
              <a:t>GCP Architect Pt 2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58001" y="820270"/>
            <a:ext cx="8533757" cy="3603811"/>
          </a:xfrm>
          <a:prstGeom prst="rect">
            <a:avLst/>
          </a:prstGeom>
          <a:solidFill>
            <a:srgbClr val="2A2A2A"/>
          </a:solidFill>
          <a:effectLst>
            <a:outerShdw blurRad="139700" dist="215900" dir="3660000" algn="ctr" rotWithShape="0">
              <a:srgbClr val="000000">
                <a:alpha val="79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traight Connector 8"/>
          <p:cNvSpPr/>
          <p:nvPr userDrawn="1"/>
        </p:nvSpPr>
        <p:spPr>
          <a:xfrm>
            <a:off x="6871475" y="4684065"/>
            <a:ext cx="2020283" cy="1"/>
          </a:xfrm>
          <a:prstGeom prst="line">
            <a:avLst/>
          </a:prstGeom>
          <a:ln>
            <a:solidFill>
              <a:srgbClr val="595959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8" name="Rectangle 7"/>
          <p:cNvSpPr/>
          <p:nvPr userDrawn="1"/>
        </p:nvSpPr>
        <p:spPr>
          <a:xfrm>
            <a:off x="8656548" y="4672258"/>
            <a:ext cx="246235" cy="20117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9" name="Picture 14" descr="Picture 14"/>
          <p:cNvPicPr>
            <a:picLocks noChangeAspect="1"/>
          </p:cNvPicPr>
          <p:nvPr userDrawn="1"/>
        </p:nvPicPr>
        <p:blipFill rotWithShape="1">
          <a:blip r:embed="rId3">
            <a:extLst/>
          </a:blip>
          <a:srcRect t="495" r="53704"/>
          <a:stretch/>
        </p:blipFill>
        <p:spPr>
          <a:xfrm>
            <a:off x="337830" y="4613209"/>
            <a:ext cx="1699290" cy="38044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93036306"/>
      </p:ext>
    </p:extLst>
  </p:cSld>
  <p:clrMap bg1="lt1" tx1="dk1" bg2="lt2" tx2="dk2" accent1="accent1" accent2="accent2" accent3="accent3" accent4="accent4" accent5="accent5" accent6="accent6" hlink="hlink" folHlink="folHlink"/>
  <p:transition spd="med"/>
  <p:txStyles>
    <p:titleStyle>
      <a:lvl1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bg1"/>
          </a:solidFill>
          <a:uFillTx/>
          <a:latin typeface="Omnes Light" charset="0"/>
          <a:ea typeface="Omnes Light" charset="0"/>
          <a:cs typeface="Omnes Light" charset="0"/>
          <a:sym typeface="Calibri"/>
        </a:defRPr>
      </a:lvl1pPr>
      <a:lvl2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Pct val="100000"/>
        <a:buFont typeface="Arial"/>
        <a:buNone/>
        <a:tabLst/>
        <a:defRPr sz="1400" b="0" i="0" u="none" strike="noStrike" cap="none" spc="0" baseline="0">
          <a:ln>
            <a:noFill/>
          </a:ln>
          <a:solidFill>
            <a:srgbClr val="1BB398"/>
          </a:solidFill>
          <a:uFillTx/>
          <a:latin typeface="Omnes Light" charset="0"/>
          <a:ea typeface="Omnes Light" charset="0"/>
          <a:cs typeface="Omnes Light" charset="0"/>
          <a:sym typeface="Calibri"/>
        </a:defRPr>
      </a:lvl1pPr>
      <a:lvl2pPr marL="9525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Tx/>
        <a:buNone/>
        <a:tabLst/>
        <a:defRPr kumimoji="0" sz="1200" b="0" i="0" u="none" strike="noStrike" cap="none" spc="0" normalizeH="0" baseline="0" dirty="0">
          <a:ln>
            <a:noFill/>
          </a:ln>
          <a:solidFill>
            <a:schemeClr val="bg1"/>
          </a:solidFill>
          <a:effectLst/>
          <a:uFillTx/>
          <a:latin typeface="Omnes Light"/>
          <a:ea typeface="Omnes Light"/>
          <a:cs typeface="Omnes Light"/>
          <a:sym typeface="Helvetica"/>
        </a:defRPr>
      </a:lvl2pPr>
      <a:lvl3pPr marL="687388" marR="0" indent="-201613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80000"/>
        <a:buFont typeface="Arial" charset="0"/>
        <a:buChar char="•"/>
        <a:tabLst/>
        <a:defRPr kumimoji="0" sz="1200" b="0" i="0" u="none" strike="noStrike" cap="none" spc="0" normalizeH="0" baseline="0" dirty="0">
          <a:ln>
            <a:noFill/>
          </a:ln>
          <a:solidFill>
            <a:schemeClr val="bg1">
              <a:lumMod val="65000"/>
            </a:schemeClr>
          </a:solidFill>
          <a:effectLst/>
          <a:uFillTx/>
          <a:latin typeface="Omnes Light"/>
          <a:ea typeface="Omnes Light"/>
          <a:cs typeface="Omnes Light"/>
          <a:sym typeface="Helvetica"/>
        </a:defRPr>
      </a:lvl3pPr>
      <a:lvl4pPr marL="1737360" marR="0" indent="-36576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70000"/>
        <a:buFont typeface="Arial"/>
        <a:buChar char="–"/>
        <a:tabLst/>
        <a:defRPr sz="1100" b="0" i="0" u="none" strike="noStrike" cap="none" spc="0" baseline="0">
          <a:ln>
            <a:noFill/>
          </a:ln>
          <a:solidFill>
            <a:schemeClr val="bg1"/>
          </a:solidFill>
          <a:uFillTx/>
          <a:latin typeface="Omnes Light" charset="0"/>
          <a:ea typeface="Omnes Light" charset="0"/>
          <a:cs typeface="Omnes Light" charset="0"/>
          <a:sym typeface="Calibri"/>
        </a:defRPr>
      </a:lvl4pPr>
      <a:lvl5pPr marL="2194560" marR="0" indent="-36576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70000"/>
        <a:buFont typeface="Wingdings" charset="2"/>
        <a:buChar char="§"/>
        <a:tabLst/>
        <a:defRPr sz="1100" b="0" i="0" u="none" strike="noStrike" cap="none" spc="0" baseline="0">
          <a:ln>
            <a:noFill/>
          </a:ln>
          <a:solidFill>
            <a:schemeClr val="bg1">
              <a:lumMod val="65000"/>
            </a:schemeClr>
          </a:solidFill>
          <a:uFillTx/>
          <a:latin typeface="Omnes Light" charset="0"/>
          <a:ea typeface="Omnes Light" charset="0"/>
          <a:cs typeface="Omnes Light" charset="0"/>
          <a:sym typeface="Calibri"/>
        </a:defRPr>
      </a:lvl5pPr>
      <a:lvl6pPr marL="2651760" marR="0" indent="-36576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841" y="1909228"/>
            <a:ext cx="7920318" cy="1106424"/>
          </a:xfrm>
        </p:spPr>
        <p:txBody>
          <a:bodyPr/>
          <a:lstStyle/>
          <a:p>
            <a:r>
              <a:rPr lang="en-US" dirty="0"/>
              <a:t>LPIC-3 304: Virtualization and High Availability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/>
              <a:t>Terminology</a:t>
            </a:r>
          </a:p>
        </p:txBody>
      </p:sp>
    </p:spTree>
    <p:extLst>
      <p:ext uri="{BB962C8B-B14F-4D97-AF65-F5344CB8AC3E}">
        <p14:creationId xmlns:p14="http://schemas.microsoft.com/office/powerpoint/2010/main" val="30172857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5874"/>
            <a:ext cx="8229600" cy="434959"/>
          </a:xfrm>
        </p:spPr>
        <p:txBody>
          <a:bodyPr/>
          <a:lstStyle/>
          <a:p>
            <a:r>
              <a:rPr lang="en-US" dirty="0"/>
              <a:t>What is virtualization?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914400"/>
            <a:ext cx="3657600" cy="339257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Creating a virtual version of something physical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Primary goal of virtualization is dividing physical resources into multiple virtual entities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Includes physical resources like CPU, memory, storage, and network (the “core four”)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Provides an abstraction layer (hypervisor)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Allows different operating systems and distributions to exist on the same hardware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9912D07-B0DA-4B45-ACFC-47DD0208FB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994" y="1219021"/>
            <a:ext cx="4813300" cy="275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2256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5874"/>
            <a:ext cx="8229600" cy="434959"/>
          </a:xfrm>
        </p:spPr>
        <p:txBody>
          <a:bodyPr/>
          <a:lstStyle/>
          <a:p>
            <a:r>
              <a:rPr lang="en-US" dirty="0"/>
              <a:t>Simulation vs Emulation vs Virtualization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867335"/>
            <a:ext cx="8229600" cy="343963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Simulation:</a:t>
            </a:r>
          </a:p>
          <a:p>
            <a:pPr marL="687070" lvl="2" indent="-20129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 system that is made to behave like something else. It acts similar to what it is being 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simulated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  but does not necessarily adhere to all of the rules.</a:t>
            </a:r>
          </a:p>
          <a:p>
            <a:pPr marL="485775" lvl="2" indent="0">
              <a:buNone/>
            </a:pPr>
            <a:endParaRPr lang="en-US" dirty="0">
              <a:solidFill>
                <a:srgbClr val="A6A6A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Emulation:</a:t>
            </a:r>
          </a:p>
          <a:p>
            <a:pPr marL="687070" lvl="2" indent="-201295">
              <a:buFont typeface="Arial" panose="020B0604020202020204" pitchFamily="34" charset="0"/>
              <a:buChar char="•"/>
            </a:pPr>
            <a:r>
              <a:rPr lang="en-US" dirty="0"/>
              <a:t>A system that is made to be a complete replica of another system. An emulation adheres to the rules of the system being </a:t>
            </a:r>
            <a:r>
              <a:rPr lang="en-US" i="1"/>
              <a:t>emulated. </a:t>
            </a:r>
            <a:r>
              <a:rPr lang="en-US"/>
              <a:t>With </a:t>
            </a:r>
            <a:r>
              <a:rPr lang="en-US" dirty="0"/>
              <a:t>emulation, a system that is not compatible with x86 architecture can be made to run on the hardware. </a:t>
            </a:r>
          </a:p>
          <a:p>
            <a:pPr marL="485775" lvl="2" indent="0">
              <a:buNone/>
            </a:pPr>
            <a:endParaRPr lang="en-US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Virtualization:</a:t>
            </a:r>
          </a:p>
          <a:p>
            <a:pPr marL="687070" lvl="2" indent="-20129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Seeks to divide the host resources between multiple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 guest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 operating systems. Guest operating systems must be compatible with the host architecture (in this case x86). Modern hypervisors allow code to run as if the operating system was natively installed. </a:t>
            </a:r>
          </a:p>
        </p:txBody>
      </p:sp>
    </p:spTree>
    <p:extLst>
      <p:ext uri="{BB962C8B-B14F-4D97-AF65-F5344CB8AC3E}">
        <p14:creationId xmlns:p14="http://schemas.microsoft.com/office/powerpoint/2010/main" val="9600944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5874"/>
            <a:ext cx="8229600" cy="434959"/>
          </a:xfrm>
        </p:spPr>
        <p:txBody>
          <a:bodyPr/>
          <a:lstStyle/>
          <a:p>
            <a:r>
              <a:rPr lang="en-US" dirty="0"/>
              <a:t>x86 Protection Layers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914400"/>
            <a:ext cx="3657600" cy="345273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Ring 3 (User Mode): This is where the majority of the code running on your computer is executed. The executing code running in Ring 3 does not have direct access to the underlying hardware.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Ring 1 and 2: This is reserved for device drivers.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Ring 0 (Kernel Mode): The host operating system kernel is here. It has unrestricted access to the underlying hardware.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Ring  -1: The hypervisor (or virtual machine monitor) is here. This allows for multiple guest operating systems.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1A59C7-1ADD-B54E-9891-81B89AC190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3536" y="1207634"/>
            <a:ext cx="4053264" cy="280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7082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5874"/>
            <a:ext cx="8229600" cy="434959"/>
          </a:xfrm>
        </p:spPr>
        <p:txBody>
          <a:bodyPr/>
          <a:lstStyle/>
          <a:p>
            <a:r>
              <a:rPr lang="en-US" dirty="0"/>
              <a:t>Hypervisor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914400"/>
            <a:ext cx="3657600" cy="3392574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hypervisor is a program that allows multiple virtual machines to run on a single piece of hardware.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It redirects requests for resources, like memory and storage, to their virtual equivalents.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Type 1 (native or bare metal) hypervisors sit directly on top of the host hardware, and abstract the hardware from the guest operating systems:</a:t>
            </a:r>
          </a:p>
          <a:p>
            <a:pPr marL="687070" lvl="2" indent="-201295">
              <a:buFont typeface="Arial" panose="020B0604020202020204" pitchFamily="34" charset="0"/>
              <a:buChar char="•"/>
            </a:pPr>
            <a:r>
              <a:rPr lang="en-US" dirty="0"/>
              <a:t> </a:t>
            </a:r>
            <a:r>
              <a:rPr lang="en-US" err="1"/>
              <a:t>XenServer</a:t>
            </a:r>
            <a:r>
              <a:rPr lang="en-US"/>
              <a:t>, </a:t>
            </a:r>
            <a:r>
              <a:rPr lang="en-US" err="1"/>
              <a:t>ESXi</a:t>
            </a:r>
            <a:r>
              <a:rPr lang="en-US"/>
              <a:t>, Hyper-V</a:t>
            </a:r>
          </a:p>
          <a:p>
            <a:pPr marL="485775" lvl="2" indent="0">
              <a:buNone/>
            </a:pPr>
            <a:endParaRPr lang="en-US" dirty="0">
              <a:solidFill>
                <a:srgbClr val="A6A6A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Type 2 (hosted) hypervisors run in the operating system layer as a process:</a:t>
            </a:r>
          </a:p>
          <a:p>
            <a:pPr marL="687070" lvl="2" indent="-201295">
              <a:buFont typeface="Arial" panose="020B0604020202020204" pitchFamily="34" charset="0"/>
              <a:buChar char="•"/>
            </a:pPr>
            <a:r>
              <a:rPr lang="en-US"/>
              <a:t> Vmware fusion, Oracle Virtual Box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91A530-40FA-B641-BA12-A2956745BA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582" y="1224651"/>
            <a:ext cx="4784672" cy="277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6631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841" y="1909228"/>
            <a:ext cx="7920318" cy="1106424"/>
          </a:xfrm>
        </p:spPr>
        <p:txBody>
          <a:bodyPr/>
          <a:lstStyle/>
          <a:p>
            <a:r>
              <a:rPr lang="en-US" dirty="0"/>
              <a:t>LPIC-3 304: Virtualization and </a:t>
            </a:r>
            <a:r>
              <a:rPr lang="en-US"/>
              <a:t>High Availability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/>
              <a:t>Terminology</a:t>
            </a:r>
          </a:p>
        </p:txBody>
      </p:sp>
    </p:spTree>
    <p:extLst>
      <p:ext uri="{BB962C8B-B14F-4D97-AF65-F5344CB8AC3E}">
        <p14:creationId xmlns:p14="http://schemas.microsoft.com/office/powerpoint/2010/main" val="380711474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Presentation3" id="{AC759902-B5BF-B540-BB27-BEF23B2799C2}" vid="{83EE57B3-14B2-7F41-A518-1809009005C3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Presentation3" id="{AC759902-B5BF-B540-BB27-BEF23B2799C2}" vid="{F0B9AF26-C086-214E-B3F7-BFC222AB9E76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Presentation3" id="{AC759902-B5BF-B540-BB27-BEF23B2799C2}" vid="{D21BC20D-089B-6943-86BE-26991D657257}"/>
    </a:ext>
  </a:extLst>
</a:theme>
</file>

<file path=ppt/theme/theme4.xml><?xml version="1.0" encoding="utf-8"?>
<a:theme xmlns:a="http://schemas.openxmlformats.org/drawingml/2006/main" name="3_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Presentation3" id="{AC759902-B5BF-B540-BB27-BEF23B2799C2}" vid="{A4884B34-08CD-2244-A57D-F7028E0D0033}"/>
    </a:ext>
  </a:extLst>
</a:theme>
</file>

<file path=ppt/theme/theme5.xml><?xml version="1.0" encoding="utf-8"?>
<a:theme xmlns:a="http://schemas.openxmlformats.org/drawingml/2006/main" name="4_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Presentation3" id="{AC759902-B5BF-B540-BB27-BEF23B2799C2}" vid="{F29AF355-6547-6F4E-9C80-EFD29E7BF9B1}"/>
    </a:ext>
  </a:extLst>
</a:theme>
</file>

<file path=ppt/theme/theme6.xml><?xml version="1.0" encoding="utf-8"?>
<a:theme xmlns:a="http://schemas.openxmlformats.org/drawingml/2006/main" name="5_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Presentation3" id="{AC759902-B5BF-B540-BB27-BEF23B2799C2}" vid="{60591EAA-B3E9-D546-9357-3EFB354B017D}"/>
    </a:ext>
  </a:extLst>
</a:theme>
</file>

<file path=ppt/theme/theme7.xml><?xml version="1.0" encoding="utf-8"?>
<a:theme xmlns:a="http://schemas.openxmlformats.org/drawingml/2006/main" name="6_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Presentation3" id="{AC759902-B5BF-B540-BB27-BEF23B2799C2}" vid="{CDE01BA5-6BB8-8F42-90B2-8B8E334B6AB8}"/>
    </a:ext>
  </a:extLst>
</a:theme>
</file>

<file path=ppt/theme/theme8.xml><?xml version="1.0" encoding="utf-8"?>
<a:theme xmlns:a="http://schemas.openxmlformats.org/drawingml/2006/main" name="7_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Presentation3" id="{AC759902-B5BF-B540-BB27-BEF23B2799C2}" vid="{7DAC2701-6ACC-DC46-90ED-9CBEA4C2F4B2}"/>
    </a:ext>
  </a:extLst>
</a:theme>
</file>

<file path=ppt/theme/theme9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1521</TotalTime>
  <Words>449</Words>
  <Application>Microsoft Office PowerPoint</Application>
  <PresentationFormat>On-screen Show (16:9)</PresentationFormat>
  <Paragraphs>49</Paragraphs>
  <Slides>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LPIC-3 304: Virtualization and High Availability</vt:lpstr>
      <vt:lpstr>What is virtualization?</vt:lpstr>
      <vt:lpstr>Simulation vs Emulation vs Virtualization</vt:lpstr>
      <vt:lpstr>x86 Protection Layers</vt:lpstr>
      <vt:lpstr>Hypervisor</vt:lpstr>
      <vt:lpstr>LPIC-3 304: Virtualization and High Availability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LPIC-3 304: Virtualization and High Availability </dc:title>
  <dc:creator>Matthew Pearson</dc:creator>
  <cp:lastModifiedBy>Matthew Pearson</cp:lastModifiedBy>
  <cp:revision>71</cp:revision>
  <dcterms:created xsi:type="dcterms:W3CDTF">2018-07-23T17:12:56Z</dcterms:created>
  <dcterms:modified xsi:type="dcterms:W3CDTF">2018-08-07T14:22:12Z</dcterms:modified>
</cp:coreProperties>
</file>