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3"/>
  </p:notesMasterIdLst>
  <p:sldIdLst>
    <p:sldId id="256" r:id="rId9"/>
    <p:sldId id="257" r:id="rId10"/>
    <p:sldId id="258" r:id="rId11"/>
    <p:sldId id="259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98"/>
    <a:srgbClr val="262626"/>
    <a:srgbClr val="2A2A2A"/>
    <a:srgbClr val="FB9400"/>
    <a:srgbClr val="FFD579"/>
    <a:srgbClr val="DAA3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/>
    <p:restoredTop sz="94948"/>
  </p:normalViewPr>
  <p:slideViewPr>
    <p:cSldViewPr snapToGrid="0" snapToObjects="1">
      <p:cViewPr varScale="1">
        <p:scale>
          <a:sx n="194" d="100"/>
          <a:sy n="194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4569896-F0B3-4EFB-9B47-10B075A7C523}"/>
    <pc:docChg chg="modSld">
      <pc:chgData name="" userId="" providerId="" clId="Web-{84569896-F0B3-4EFB-9B47-10B075A7C523}" dt="2018-07-31T14:13:29.452" v="80" actId="20577"/>
      <pc:docMkLst>
        <pc:docMk/>
      </pc:docMkLst>
      <pc:sldChg chg="modSp">
        <pc:chgData name="" userId="" providerId="" clId="Web-{84569896-F0B3-4EFB-9B47-10B075A7C523}" dt="2018-07-31T14:07:02.111" v="76" actId="20577"/>
        <pc:sldMkLst>
          <pc:docMk/>
          <pc:sldMk cId="928225609" sldId="257"/>
        </pc:sldMkLst>
        <pc:spChg chg="mod">
          <ac:chgData name="" userId="" providerId="" clId="Web-{84569896-F0B3-4EFB-9B47-10B075A7C523}" dt="2018-07-31T14:07:02.111" v="76" actId="20577"/>
          <ac:spMkLst>
            <pc:docMk/>
            <pc:sldMk cId="928225609" sldId="257"/>
            <ac:spMk id="3" creationId="{00000000-0000-0000-0000-000000000000}"/>
          </ac:spMkLst>
        </pc:spChg>
      </pc:sldChg>
      <pc:sldChg chg="modSp">
        <pc:chgData name="" userId="" providerId="" clId="Web-{84569896-F0B3-4EFB-9B47-10B075A7C523}" dt="2018-07-31T14:13:22.295" v="78" actId="20577"/>
        <pc:sldMkLst>
          <pc:docMk/>
          <pc:sldMk cId="753222369" sldId="258"/>
        </pc:sldMkLst>
        <pc:spChg chg="mod">
          <ac:chgData name="" userId="" providerId="" clId="Web-{84569896-F0B3-4EFB-9B47-10B075A7C523}" dt="2018-07-31T14:13:22.295" v="78" actId="20577"/>
          <ac:spMkLst>
            <pc:docMk/>
            <pc:sldMk cId="753222369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older legacy apps and proprietary third party apps. do your research</a:t>
            </a:r>
          </a:p>
        </p:txBody>
      </p:sp>
    </p:spTree>
    <p:extLst>
      <p:ext uri="{BB962C8B-B14F-4D97-AF65-F5344CB8AC3E}">
        <p14:creationId xmlns:p14="http://schemas.microsoft.com/office/powerpoint/2010/main" val="360900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Backups/migration/disaster recovery are some of the features that make virtualization so appealing. </a:t>
            </a:r>
          </a:p>
          <a:p>
            <a:endParaRPr lang="en-US" dirty="0"/>
          </a:p>
          <a:p>
            <a:r>
              <a:rPr lang="en-US" dirty="0"/>
              <a:t>Most platforms provide these features, but as you can imagine, the implementation is going to differ.</a:t>
            </a:r>
          </a:p>
          <a:p>
            <a:endParaRPr lang="en-US" dirty="0"/>
          </a:p>
          <a:p>
            <a:r>
              <a:rPr lang="en-US" dirty="0"/>
              <a:t>Virtualization offers command line utilities and graphical interfaces to help with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66244"/>
            <a:ext cx="6400800" cy="719018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1pPr>
            <a:lvl2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2pPr>
            <a:lvl3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3pPr>
            <a:lvl4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4pPr>
            <a:lvl5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5pPr>
          </a:lstStyle>
          <a:p>
            <a:pPr marL="0" lvl="0" indent="0" fontAlgn="auto" hangingPunct="0">
              <a:spcBef>
                <a:spcPts val="0"/>
              </a:spcBef>
              <a:buSzTx/>
              <a:buFontTx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97864" y="1909228"/>
            <a:ext cx="6748272" cy="1106424"/>
          </a:xfrm>
          <a:prstGeom prst="rect">
            <a:avLst/>
          </a:prstGeom>
        </p:spPr>
        <p:txBody>
          <a:bodyPr lIns="45720">
            <a:noAutofit/>
          </a:bodyPr>
          <a:lstStyle>
            <a:lvl1pPr algn="ctr">
              <a:defRPr sz="5400" b="0" i="0">
                <a:latin typeface="Omnes ExtraLight" charset="0"/>
                <a:ea typeface="Omnes ExtraLight" charset="0"/>
                <a:cs typeface="Omnes Ex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4708800" y="792000"/>
            <a:ext cx="4182957" cy="35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COMPARISON TITLE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6400" y="792000"/>
            <a:ext cx="0" cy="357840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214563"/>
              </p:ext>
            </p:extLst>
          </p:nvPr>
        </p:nvGraphicFramePr>
        <p:xfrm>
          <a:off x="309224" y="834950"/>
          <a:ext cx="8582532" cy="2426652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215900" dir="3600000" algn="ctr" rotWithShape="0">
                    <a:schemeClr val="tx1">
                      <a:alpha val="79000"/>
                    </a:schemeClr>
                  </a:outerShdw>
                </a:effectLst>
                <a:tableStyleId>{5940675A-B579-460E-94D1-54222C63F5DA}</a:tableStyleId>
              </a:tblPr>
              <a:tblGrid>
                <a:gridCol w="286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5" y="1411200"/>
            <a:ext cx="8582531" cy="1836000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txBody>
          <a:bodyPr tIns="91440" bIns="91440" numCol="3">
            <a:no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buSzPct val="80000"/>
              <a:buFont typeface="Arial" charset="0"/>
              <a:buChar char="•"/>
              <a:defRPr sz="1400" b="0" i="0">
                <a:latin typeface="Omnes ExtraLight" charset="0"/>
                <a:ea typeface="Omnes ExtraLight" charset="0"/>
                <a:cs typeface="Omnes ExtraLight" charset="0"/>
              </a:defRPr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9226" y="1375200"/>
            <a:ext cx="8582530" cy="288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4045936" y="2635200"/>
            <a:ext cx="1109109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Insert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Picture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3200" y="792000"/>
            <a:ext cx="4168556" cy="35784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6330417" y="2401200"/>
            <a:ext cx="961322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</a:rPr>
              <a:t>Insert</a:t>
            </a:r>
            <a:r>
              <a:rPr lang="en-US" sz="1200" baseline="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Picture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9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LPIC-3 304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8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10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166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6444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42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366811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655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88479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922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910838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1669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70833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411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71703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6565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036306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Migration (P2V and V2V)</a:t>
            </a:r>
          </a:p>
        </p:txBody>
      </p:sp>
    </p:spTree>
    <p:extLst>
      <p:ext uri="{BB962C8B-B14F-4D97-AF65-F5344CB8AC3E}">
        <p14:creationId xmlns:p14="http://schemas.microsoft.com/office/powerpoint/2010/main" val="301728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Migration of Physical to Virtual Machines (P2V)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migrating the operating system, applications, and data from a physical server to a virtual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 very difficult and in some cases is not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applications claim to be able to do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migration application based on which virtual platform you are migrating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P2V migration may be the most appealing option: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Manually create virtual machine in the virtualization platform</a:t>
            </a:r>
          </a:p>
          <a:p>
            <a:pPr marL="972820" lvl="2" indent="-285750">
              <a:buFont typeface="Arial" panose="020B0604020202020204" pitchFamily="34" charset="0"/>
              <a:buChar char="•"/>
            </a:pPr>
            <a:r>
              <a:rPr lang="en-US"/>
              <a:t>Copy files from the physical machine (OS files, applications, data, etc.) to the newly created virtual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Grab a lucky rabbits foot and cross your fingers!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02C1B-773F-0747-AE97-28687E56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47" y="3224980"/>
            <a:ext cx="4346505" cy="11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>
            <a:normAutofit/>
          </a:bodyPr>
          <a:lstStyle/>
          <a:p>
            <a:r>
              <a:rPr lang="en-US" dirty="0"/>
              <a:t>Migration of Virtual Machines between Host systems (V2V)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virtualization platforms offer a wide range of operations for disaster recovery and high availability which includes backups and migration.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migration process can very between virtualization platforms.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all of the major virtualization vendors offer live migration (migrating VMs between host systems within the platform).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Migrating virtual machines from one virtualization platform to another is also possible with standardized virtual machine  images.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talk more about migration as it pertains to specific platforms later on in the course!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D093D-006B-1742-976D-69D6A8D0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94" y="2803248"/>
            <a:ext cx="2606812" cy="15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Migration (P2V and V2V)</a:t>
            </a:r>
          </a:p>
        </p:txBody>
      </p:sp>
    </p:spTree>
    <p:extLst>
      <p:ext uri="{BB962C8B-B14F-4D97-AF65-F5344CB8AC3E}">
        <p14:creationId xmlns:p14="http://schemas.microsoft.com/office/powerpoint/2010/main" val="34411719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83EE57B3-14B2-7F41-A518-1809009005C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0B9AF26-C086-214E-B3F7-BFC222AB9E7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D21BC20D-089B-6943-86BE-26991D657257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A4884B34-08CD-2244-A57D-F7028E0D0033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29AF355-6547-6F4E-9C80-EFD29E7BF9B1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60591EAA-B3E9-D546-9357-3EFB354B017D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CDE01BA5-6BB8-8F42-90B2-8B8E334B6AB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7DAC2701-6ACC-DC46-90ED-9CBEA4C2F4B2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236</Words>
  <Application>Microsoft Macintosh PowerPoint</Application>
  <PresentationFormat>On-screen Show (16:9)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Calibri</vt:lpstr>
      <vt:lpstr>Helvetica</vt:lpstr>
      <vt:lpstr>Omnes ExtraLight</vt:lpstr>
      <vt:lpstr>Omnes Light</vt:lpstr>
      <vt:lpstr>Omnes SemiBold</vt:lpstr>
      <vt:lpstr>Omnes SemiBold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LPIC-3 304: Virtualization and High Availability</vt:lpstr>
      <vt:lpstr>Migration of Physical to Virtual Machines (P2V)</vt:lpstr>
      <vt:lpstr>Migration of Virtual Machines between Host systems (V2V)</vt:lpstr>
      <vt:lpstr>LPIC-3 304: Virtualization and High Availability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LPIC-3 304: Virtualization and High Availability</dc:title>
  <dc:creator>Matthew Pearson</dc:creator>
  <cp:lastModifiedBy>Matthew Pearson</cp:lastModifiedBy>
  <cp:revision>25</cp:revision>
  <dcterms:created xsi:type="dcterms:W3CDTF">2018-07-26T14:36:56Z</dcterms:created>
  <dcterms:modified xsi:type="dcterms:W3CDTF">2018-08-07T18:26:33Z</dcterms:modified>
</cp:coreProperties>
</file>